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heme/theme4.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1.xml" ContentType="application/vnd.openxmlformats-officedocument.presentationml.tags+xml"/>
  <Override PartName="/ppt/charts/chart3.xml" ContentType="application/vnd.openxmlformats-officedocument.drawingml.chart+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5"/>
    <p:sldMasterId id="2147483658" r:id="rId6"/>
    <p:sldMasterId id="2147483666" r:id="rId7"/>
  </p:sldMasterIdLst>
  <p:notesMasterIdLst>
    <p:notesMasterId r:id="rId35"/>
  </p:notesMasterIdLst>
  <p:sldIdLst>
    <p:sldId id="2912" r:id="rId8"/>
    <p:sldId id="2913" r:id="rId9"/>
    <p:sldId id="2906" r:id="rId10"/>
    <p:sldId id="276" r:id="rId11"/>
    <p:sldId id="2999" r:id="rId12"/>
    <p:sldId id="363" r:id="rId13"/>
    <p:sldId id="2901" r:id="rId14"/>
    <p:sldId id="322" r:id="rId15"/>
    <p:sldId id="323" r:id="rId16"/>
    <p:sldId id="2896" r:id="rId17"/>
    <p:sldId id="3000" r:id="rId18"/>
    <p:sldId id="2927" r:id="rId19"/>
    <p:sldId id="2914" r:id="rId20"/>
    <p:sldId id="2925" r:id="rId21"/>
    <p:sldId id="2915" r:id="rId22"/>
    <p:sldId id="2924" r:id="rId23"/>
    <p:sldId id="2930" r:id="rId24"/>
    <p:sldId id="3001" r:id="rId25"/>
    <p:sldId id="2931" r:id="rId26"/>
    <p:sldId id="2926" r:id="rId27"/>
    <p:sldId id="2929" r:id="rId28"/>
    <p:sldId id="332" r:id="rId29"/>
    <p:sldId id="2909" r:id="rId30"/>
    <p:sldId id="2995" r:id="rId31"/>
    <p:sldId id="3002" r:id="rId32"/>
    <p:sldId id="328" r:id="rId33"/>
    <p:sldId id="273" r:id="rId34"/>
  </p:sldIdLst>
  <p:sldSz cx="9144000" cy="5143500" type="screen16x9"/>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486">
          <p15:clr>
            <a:srgbClr val="A4A3A4"/>
          </p15:clr>
        </p15:guide>
        <p15:guide id="3" orient="horz" pos="1076">
          <p15:clr>
            <a:srgbClr val="A4A3A4"/>
          </p15:clr>
        </p15:guide>
        <p15:guide id="4" orient="horz" pos="758">
          <p15:clr>
            <a:srgbClr val="A4A3A4"/>
          </p15:clr>
        </p15:guide>
        <p15:guide id="5" orient="horz" pos="1801">
          <p15:clr>
            <a:srgbClr val="A4A3A4"/>
          </p15:clr>
        </p15:guide>
        <p15:guide id="6" pos="2880">
          <p15:clr>
            <a:srgbClr val="A4A3A4"/>
          </p15:clr>
        </p15:guide>
        <p15:guide id="7" pos="356">
          <p15:clr>
            <a:srgbClr val="A4A3A4"/>
          </p15:clr>
        </p15:guide>
        <p15:guide id="8" pos="148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Greening" initials="B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F1C"/>
    <a:srgbClr val="4060AF"/>
    <a:srgbClr val="FF0000"/>
    <a:srgbClr val="3D5DAA"/>
    <a:srgbClr val="5F5F5F"/>
    <a:srgbClr val="A8FEC5"/>
    <a:srgbClr val="76FEA3"/>
    <a:srgbClr val="C3C7E4"/>
    <a:srgbClr val="42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8C27D-FCF2-45D6-BD69-9262655EB849}" v="823" dt="2021-03-17T16:21:09.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534" y="114"/>
      </p:cViewPr>
      <p:guideLst>
        <p:guide orient="horz" pos="1620"/>
        <p:guide orient="horz" pos="486"/>
        <p:guide orient="horz" pos="1076"/>
        <p:guide orient="horz" pos="758"/>
        <p:guide orient="horz" pos="1801"/>
        <p:guide pos="2880"/>
        <p:guide pos="356"/>
        <p:guide pos="1483"/>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21" Type="http://schemas.openxmlformats.org/officeDocument/2006/relationships/slide" Target="slides/slide14.xml"/><Relationship Id="rId34" Type="http://schemas.openxmlformats.org/officeDocument/2006/relationships/slide" Target="slides/slide27.xml"/><Relationship Id="rId42" Type="http://schemas.microsoft.com/office/2016/11/relationships/changesInfo" Target="changesInfos/changesInfo1.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ening, Brian" userId="be6896c1-05c9-4edf-9f52-8155fa4a6891" providerId="ADAL" clId="{A5F8C27D-FCF2-45D6-BD69-9262655EB849}"/>
    <pc:docChg chg="undo custSel addSld delSld modSld sldOrd">
      <pc:chgData name="Greening, Brian" userId="be6896c1-05c9-4edf-9f52-8155fa4a6891" providerId="ADAL" clId="{A5F8C27D-FCF2-45D6-BD69-9262655EB849}" dt="2021-03-17T19:09:35.942" v="1409" actId="478"/>
      <pc:docMkLst>
        <pc:docMk/>
      </pc:docMkLst>
      <pc:sldChg chg="addSp delSp modSp mod delAnim modAnim">
        <pc:chgData name="Greening, Brian" userId="be6896c1-05c9-4edf-9f52-8155fa4a6891" providerId="ADAL" clId="{A5F8C27D-FCF2-45D6-BD69-9262655EB849}" dt="2021-03-16T21:06:13.759" v="1267"/>
        <pc:sldMkLst>
          <pc:docMk/>
          <pc:sldMk cId="3432325960" sldId="276"/>
        </pc:sldMkLst>
        <pc:spChg chg="mod">
          <ac:chgData name="Greening, Brian" userId="be6896c1-05c9-4edf-9f52-8155fa4a6891" providerId="ADAL" clId="{A5F8C27D-FCF2-45D6-BD69-9262655EB849}" dt="2021-03-16T21:05:42.923" v="1257" actId="20577"/>
          <ac:spMkLst>
            <pc:docMk/>
            <pc:sldMk cId="3432325960" sldId="276"/>
            <ac:spMk id="2" creationId="{00000000-0000-0000-0000-000000000000}"/>
          </ac:spMkLst>
        </pc:spChg>
        <pc:graphicFrameChg chg="add mod">
          <ac:chgData name="Greening, Brian" userId="be6896c1-05c9-4edf-9f52-8155fa4a6891" providerId="ADAL" clId="{A5F8C27D-FCF2-45D6-BD69-9262655EB849}" dt="2021-03-16T21:04:38.463" v="1235" actId="1035"/>
          <ac:graphicFrameMkLst>
            <pc:docMk/>
            <pc:sldMk cId="3432325960" sldId="276"/>
            <ac:graphicFrameMk id="6" creationId="{51D2D24A-6C45-4F62-B279-E28E0227F48B}"/>
          </ac:graphicFrameMkLst>
        </pc:graphicFrameChg>
        <pc:graphicFrameChg chg="del modGraphic">
          <ac:chgData name="Greening, Brian" userId="be6896c1-05c9-4edf-9f52-8155fa4a6891" providerId="ADAL" clId="{A5F8C27D-FCF2-45D6-BD69-9262655EB849}" dt="2021-03-16T21:04:18.758" v="1187" actId="478"/>
          <ac:graphicFrameMkLst>
            <pc:docMk/>
            <pc:sldMk cId="3432325960" sldId="276"/>
            <ac:graphicFrameMk id="11" creationId="{48BAFE68-0939-4ACB-9BE5-4332FFAEC5F9}"/>
          </ac:graphicFrameMkLst>
        </pc:graphicFrameChg>
        <pc:picChg chg="del">
          <ac:chgData name="Greening, Brian" userId="be6896c1-05c9-4edf-9f52-8155fa4a6891" providerId="ADAL" clId="{A5F8C27D-FCF2-45D6-BD69-9262655EB849}" dt="2021-03-16T21:04:13.826" v="1185" actId="478"/>
          <ac:picMkLst>
            <pc:docMk/>
            <pc:sldMk cId="3432325960" sldId="276"/>
            <ac:picMk id="5" creationId="{D7EFA9C1-CC21-456A-A822-24E51379DD14}"/>
          </ac:picMkLst>
        </pc:picChg>
        <pc:picChg chg="add mod">
          <ac:chgData name="Greening, Brian" userId="be6896c1-05c9-4edf-9f52-8155fa4a6891" providerId="ADAL" clId="{A5F8C27D-FCF2-45D6-BD69-9262655EB849}" dt="2021-03-16T21:04:22.456" v="1189"/>
          <ac:picMkLst>
            <pc:docMk/>
            <pc:sldMk cId="3432325960" sldId="276"/>
            <ac:picMk id="7" creationId="{C12C5BC1-0529-4614-8955-95B2BCCD9F1B}"/>
          </ac:picMkLst>
        </pc:picChg>
        <pc:picChg chg="del">
          <ac:chgData name="Greening, Brian" userId="be6896c1-05c9-4edf-9f52-8155fa4a6891" providerId="ADAL" clId="{A5F8C27D-FCF2-45D6-BD69-9262655EB849}" dt="2021-03-16T21:04:20.919" v="1188" actId="478"/>
          <ac:picMkLst>
            <pc:docMk/>
            <pc:sldMk cId="3432325960" sldId="276"/>
            <ac:picMk id="8" creationId="{3D7623AE-6EDF-4EE4-AF53-39F789861069}"/>
          </ac:picMkLst>
        </pc:picChg>
        <pc:picChg chg="add mod">
          <ac:chgData name="Greening, Brian" userId="be6896c1-05c9-4edf-9f52-8155fa4a6891" providerId="ADAL" clId="{A5F8C27D-FCF2-45D6-BD69-9262655EB849}" dt="2021-03-16T21:04:46.305" v="1249" actId="1035"/>
          <ac:picMkLst>
            <pc:docMk/>
            <pc:sldMk cId="3432325960" sldId="276"/>
            <ac:picMk id="9" creationId="{0C31E55F-79FB-4541-9A5F-2669ADB58FA0}"/>
          </ac:picMkLst>
        </pc:picChg>
      </pc:sldChg>
      <pc:sldChg chg="addSp delSp modSp mod delAnim modAnim">
        <pc:chgData name="Greening, Brian" userId="be6896c1-05c9-4edf-9f52-8155fa4a6891" providerId="ADAL" clId="{A5F8C27D-FCF2-45D6-BD69-9262655EB849}" dt="2021-03-15T23:59:33.503" v="894"/>
        <pc:sldMkLst>
          <pc:docMk/>
          <pc:sldMk cId="2571232869" sldId="322"/>
        </pc:sldMkLst>
        <pc:spChg chg="mod">
          <ac:chgData name="Greening, Brian" userId="be6896c1-05c9-4edf-9f52-8155fa4a6891" providerId="ADAL" clId="{A5F8C27D-FCF2-45D6-BD69-9262655EB849}" dt="2021-03-15T23:54:12.088" v="830" actId="5793"/>
          <ac:spMkLst>
            <pc:docMk/>
            <pc:sldMk cId="2571232869" sldId="322"/>
            <ac:spMk id="7" creationId="{4EF3828A-1EB4-4EC0-8C1D-30CF96628C17}"/>
          </ac:spMkLst>
        </pc:spChg>
        <pc:spChg chg="mod">
          <ac:chgData name="Greening, Brian" userId="be6896c1-05c9-4edf-9f52-8155fa4a6891" providerId="ADAL" clId="{A5F8C27D-FCF2-45D6-BD69-9262655EB849}" dt="2021-03-15T23:54:16.375" v="832" actId="6549"/>
          <ac:spMkLst>
            <pc:docMk/>
            <pc:sldMk cId="2571232869" sldId="322"/>
            <ac:spMk id="8" creationId="{BF19EF7E-D129-4D91-86E3-C89C0B77BC01}"/>
          </ac:spMkLst>
        </pc:spChg>
        <pc:spChg chg="mod">
          <ac:chgData name="Greening, Brian" userId="be6896c1-05c9-4edf-9f52-8155fa4a6891" providerId="ADAL" clId="{A5F8C27D-FCF2-45D6-BD69-9262655EB849}" dt="2021-03-15T23:58:26.375" v="890" actId="1076"/>
          <ac:spMkLst>
            <pc:docMk/>
            <pc:sldMk cId="2571232869" sldId="322"/>
            <ac:spMk id="9" creationId="{651F583B-A855-4B9D-A641-F363F3DD9BF5}"/>
          </ac:spMkLst>
        </pc:spChg>
        <pc:graphicFrameChg chg="mod ord modGraphic">
          <ac:chgData name="Greening, Brian" userId="be6896c1-05c9-4edf-9f52-8155fa4a6891" providerId="ADAL" clId="{A5F8C27D-FCF2-45D6-BD69-9262655EB849}" dt="2021-03-15T23:57:50.588" v="875" actId="167"/>
          <ac:graphicFrameMkLst>
            <pc:docMk/>
            <pc:sldMk cId="2571232869" sldId="322"/>
            <ac:graphicFrameMk id="3" creationId="{FB78D587-A9B1-4AC4-8EAA-0DFDCC98DAFF}"/>
          </ac:graphicFrameMkLst>
        </pc:graphicFrameChg>
        <pc:picChg chg="add mod ord">
          <ac:chgData name="Greening, Brian" userId="be6896c1-05c9-4edf-9f52-8155fa4a6891" providerId="ADAL" clId="{A5F8C27D-FCF2-45D6-BD69-9262655EB849}" dt="2021-03-15T23:58:14.888" v="889" actId="1036"/>
          <ac:picMkLst>
            <pc:docMk/>
            <pc:sldMk cId="2571232869" sldId="322"/>
            <ac:picMk id="4" creationId="{D286B857-EB64-42E7-B6F8-32EAECEDA486}"/>
          </ac:picMkLst>
        </pc:picChg>
        <pc:picChg chg="del mod">
          <ac:chgData name="Greening, Brian" userId="be6896c1-05c9-4edf-9f52-8155fa4a6891" providerId="ADAL" clId="{A5F8C27D-FCF2-45D6-BD69-9262655EB849}" dt="2021-03-15T23:57:13.310" v="860" actId="478"/>
          <ac:picMkLst>
            <pc:docMk/>
            <pc:sldMk cId="2571232869" sldId="322"/>
            <ac:picMk id="12" creationId="{575B5039-BF84-4145-A1C5-996EBE3573C6}"/>
          </ac:picMkLst>
        </pc:picChg>
      </pc:sldChg>
      <pc:sldChg chg="addSp delSp modSp mod modAnim">
        <pc:chgData name="Greening, Brian" userId="be6896c1-05c9-4edf-9f52-8155fa4a6891" providerId="ADAL" clId="{A5F8C27D-FCF2-45D6-BD69-9262655EB849}" dt="2021-03-16T00:04:15.280" v="994"/>
        <pc:sldMkLst>
          <pc:docMk/>
          <pc:sldMk cId="3900210405" sldId="323"/>
        </pc:sldMkLst>
        <pc:spChg chg="mod">
          <ac:chgData name="Greening, Brian" userId="be6896c1-05c9-4edf-9f52-8155fa4a6891" providerId="ADAL" clId="{A5F8C27D-FCF2-45D6-BD69-9262655EB849}" dt="2021-03-15T23:59:46.643" v="909" actId="5793"/>
          <ac:spMkLst>
            <pc:docMk/>
            <pc:sldMk cId="3900210405" sldId="323"/>
            <ac:spMk id="7" creationId="{F649FC27-F0DF-4A14-BA10-58DDBC545A75}"/>
          </ac:spMkLst>
        </pc:spChg>
        <pc:spChg chg="mod">
          <ac:chgData name="Greening, Brian" userId="be6896c1-05c9-4edf-9f52-8155fa4a6891" providerId="ADAL" clId="{A5F8C27D-FCF2-45D6-BD69-9262655EB849}" dt="2021-03-16T00:02:14.303" v="965" actId="14100"/>
          <ac:spMkLst>
            <pc:docMk/>
            <pc:sldMk cId="3900210405" sldId="323"/>
            <ac:spMk id="13" creationId="{F1534828-5C86-416D-B1D5-BF45B0535922}"/>
          </ac:spMkLst>
        </pc:spChg>
        <pc:picChg chg="add mod ord">
          <ac:chgData name="Greening, Brian" userId="be6896c1-05c9-4edf-9f52-8155fa4a6891" providerId="ADAL" clId="{A5F8C27D-FCF2-45D6-BD69-9262655EB849}" dt="2021-03-16T00:01:59.085" v="947" actId="1076"/>
          <ac:picMkLst>
            <pc:docMk/>
            <pc:sldMk cId="3900210405" sldId="323"/>
            <ac:picMk id="3" creationId="{6684B995-B7AA-49C9-BD4A-0F929FBB7FAF}"/>
          </ac:picMkLst>
        </pc:picChg>
        <pc:picChg chg="del">
          <ac:chgData name="Greening, Brian" userId="be6896c1-05c9-4edf-9f52-8155fa4a6891" providerId="ADAL" clId="{A5F8C27D-FCF2-45D6-BD69-9262655EB849}" dt="2021-03-15T23:59:55.528" v="910" actId="478"/>
          <ac:picMkLst>
            <pc:docMk/>
            <pc:sldMk cId="3900210405" sldId="323"/>
            <ac:picMk id="4" creationId="{2EED1D3E-F8BA-4B98-B735-90532D2C0799}"/>
          </ac:picMkLst>
        </pc:picChg>
        <pc:picChg chg="add mod ord">
          <ac:chgData name="Greening, Brian" userId="be6896c1-05c9-4edf-9f52-8155fa4a6891" providerId="ADAL" clId="{A5F8C27D-FCF2-45D6-BD69-9262655EB849}" dt="2021-03-16T00:01:35.562" v="942" actId="1076"/>
          <ac:picMkLst>
            <pc:docMk/>
            <pc:sldMk cId="3900210405" sldId="323"/>
            <ac:picMk id="8" creationId="{C49BCB44-6C8C-438C-AD3A-E2A68FFC9444}"/>
          </ac:picMkLst>
        </pc:picChg>
        <pc:picChg chg="del">
          <ac:chgData name="Greening, Brian" userId="be6896c1-05c9-4edf-9f52-8155fa4a6891" providerId="ADAL" clId="{A5F8C27D-FCF2-45D6-BD69-9262655EB849}" dt="2021-03-15T23:59:55.528" v="910" actId="478"/>
          <ac:picMkLst>
            <pc:docMk/>
            <pc:sldMk cId="3900210405" sldId="323"/>
            <ac:picMk id="10" creationId="{3776E10B-1E17-4215-A6EF-D030FB1386CC}"/>
          </ac:picMkLst>
        </pc:picChg>
        <pc:picChg chg="add mod ord">
          <ac:chgData name="Greening, Brian" userId="be6896c1-05c9-4edf-9f52-8155fa4a6891" providerId="ADAL" clId="{A5F8C27D-FCF2-45D6-BD69-9262655EB849}" dt="2021-03-16T00:03:32.727" v="990" actId="170"/>
          <ac:picMkLst>
            <pc:docMk/>
            <pc:sldMk cId="3900210405" sldId="323"/>
            <ac:picMk id="11" creationId="{EC5CEEED-8AF0-41D0-B24C-159A358147DB}"/>
          </ac:picMkLst>
        </pc:picChg>
        <pc:picChg chg="del">
          <ac:chgData name="Greening, Brian" userId="be6896c1-05c9-4edf-9f52-8155fa4a6891" providerId="ADAL" clId="{A5F8C27D-FCF2-45D6-BD69-9262655EB849}" dt="2021-03-15T23:59:55.528" v="910" actId="478"/>
          <ac:picMkLst>
            <pc:docMk/>
            <pc:sldMk cId="3900210405" sldId="323"/>
            <ac:picMk id="12" creationId="{BAF30E5B-AFBC-47E2-9299-9E05CA83A86E}"/>
          </ac:picMkLst>
        </pc:picChg>
      </pc:sldChg>
      <pc:sldChg chg="modSp">
        <pc:chgData name="Greening, Brian" userId="be6896c1-05c9-4edf-9f52-8155fa4a6891" providerId="ADAL" clId="{A5F8C27D-FCF2-45D6-BD69-9262655EB849}" dt="2021-03-15T23:32:25.977" v="362" actId="20577"/>
        <pc:sldMkLst>
          <pc:docMk/>
          <pc:sldMk cId="538926712" sldId="328"/>
        </pc:sldMkLst>
        <pc:spChg chg="mod">
          <ac:chgData name="Greening, Brian" userId="be6896c1-05c9-4edf-9f52-8155fa4a6891" providerId="ADAL" clId="{A5F8C27D-FCF2-45D6-BD69-9262655EB849}" dt="2021-03-15T23:32:25.977" v="362" actId="20577"/>
          <ac:spMkLst>
            <pc:docMk/>
            <pc:sldMk cId="538926712" sldId="328"/>
            <ac:spMk id="3" creationId="{3B446673-4FA1-4B22-A824-1B20D05AAE06}"/>
          </ac:spMkLst>
        </pc:spChg>
      </pc:sldChg>
      <pc:sldChg chg="addSp delSp modSp mod modAnim">
        <pc:chgData name="Greening, Brian" userId="be6896c1-05c9-4edf-9f52-8155fa4a6891" providerId="ADAL" clId="{A5F8C27D-FCF2-45D6-BD69-9262655EB849}" dt="2021-03-16T21:17:13.920" v="1365" actId="20577"/>
        <pc:sldMkLst>
          <pc:docMk/>
          <pc:sldMk cId="1503698174" sldId="332"/>
        </pc:sldMkLst>
        <pc:spChg chg="mod">
          <ac:chgData name="Greening, Brian" userId="be6896c1-05c9-4edf-9f52-8155fa4a6891" providerId="ADAL" clId="{A5F8C27D-FCF2-45D6-BD69-9262655EB849}" dt="2021-03-16T21:17:13.920" v="1365" actId="20577"/>
          <ac:spMkLst>
            <pc:docMk/>
            <pc:sldMk cId="1503698174" sldId="332"/>
            <ac:spMk id="2" creationId="{DC7FAEB6-4426-4A73-8A0A-7659DE7720E8}"/>
          </ac:spMkLst>
        </pc:spChg>
        <pc:spChg chg="mod">
          <ac:chgData name="Greening, Brian" userId="be6896c1-05c9-4edf-9f52-8155fa4a6891" providerId="ADAL" clId="{A5F8C27D-FCF2-45D6-BD69-9262655EB849}" dt="2021-03-16T00:24:25.158" v="1168" actId="20577"/>
          <ac:spMkLst>
            <pc:docMk/>
            <pc:sldMk cId="1503698174" sldId="332"/>
            <ac:spMk id="3" creationId="{8CD97CE0-8C9A-428D-A6A6-632FD39DB18C}"/>
          </ac:spMkLst>
        </pc:spChg>
        <pc:picChg chg="add mod">
          <ac:chgData name="Greening, Brian" userId="be6896c1-05c9-4edf-9f52-8155fa4a6891" providerId="ADAL" clId="{A5F8C27D-FCF2-45D6-BD69-9262655EB849}" dt="2021-03-16T00:24:43.710" v="1184" actId="1036"/>
          <ac:picMkLst>
            <pc:docMk/>
            <pc:sldMk cId="1503698174" sldId="332"/>
            <ac:picMk id="5" creationId="{8C660930-ADF8-4977-8C24-85784149DACF}"/>
          </ac:picMkLst>
        </pc:picChg>
        <pc:picChg chg="add mod">
          <ac:chgData name="Greening, Brian" userId="be6896c1-05c9-4edf-9f52-8155fa4a6891" providerId="ADAL" clId="{A5F8C27D-FCF2-45D6-BD69-9262655EB849}" dt="2021-03-16T00:19:43.039" v="1090" actId="1076"/>
          <ac:picMkLst>
            <pc:docMk/>
            <pc:sldMk cId="1503698174" sldId="332"/>
            <ac:picMk id="7" creationId="{6A6B14DA-A833-4854-8586-950C71BAE9B7}"/>
          </ac:picMkLst>
        </pc:picChg>
        <pc:picChg chg="del">
          <ac:chgData name="Greening, Brian" userId="be6896c1-05c9-4edf-9f52-8155fa4a6891" providerId="ADAL" clId="{A5F8C27D-FCF2-45D6-BD69-9262655EB849}" dt="2021-03-16T00:18:19.444" v="1066" actId="478"/>
          <ac:picMkLst>
            <pc:docMk/>
            <pc:sldMk cId="1503698174" sldId="332"/>
            <ac:picMk id="8" creationId="{4BBC76F0-1010-423B-8120-2ADAFDE5AC40}"/>
          </ac:picMkLst>
        </pc:picChg>
        <pc:picChg chg="add mod">
          <ac:chgData name="Greening, Brian" userId="be6896c1-05c9-4edf-9f52-8155fa4a6891" providerId="ADAL" clId="{A5F8C27D-FCF2-45D6-BD69-9262655EB849}" dt="2021-03-16T00:22:24.541" v="1151" actId="1076"/>
          <ac:picMkLst>
            <pc:docMk/>
            <pc:sldMk cId="1503698174" sldId="332"/>
            <ac:picMk id="10" creationId="{0507E3DC-3621-4D06-A42C-25D2C2D40EAD}"/>
          </ac:picMkLst>
        </pc:picChg>
        <pc:picChg chg="del">
          <ac:chgData name="Greening, Brian" userId="be6896c1-05c9-4edf-9f52-8155fa4a6891" providerId="ADAL" clId="{A5F8C27D-FCF2-45D6-BD69-9262655EB849}" dt="2021-03-16T00:18:20.355" v="1067" actId="478"/>
          <ac:picMkLst>
            <pc:docMk/>
            <pc:sldMk cId="1503698174" sldId="332"/>
            <ac:picMk id="15" creationId="{DAB6CE18-66D2-4022-A602-322DBEFE028F}"/>
          </ac:picMkLst>
        </pc:picChg>
        <pc:picChg chg="del">
          <ac:chgData name="Greening, Brian" userId="be6896c1-05c9-4edf-9f52-8155fa4a6891" providerId="ADAL" clId="{A5F8C27D-FCF2-45D6-BD69-9262655EB849}" dt="2021-03-16T00:18:32.614" v="1068" actId="478"/>
          <ac:picMkLst>
            <pc:docMk/>
            <pc:sldMk cId="1503698174" sldId="332"/>
            <ac:picMk id="17" creationId="{5C3BEDB2-A78B-46D9-BDBB-8FEF9D327B2C}"/>
          </ac:picMkLst>
        </pc:picChg>
      </pc:sldChg>
      <pc:sldChg chg="addSp delSp modSp mod ord delAnim">
        <pc:chgData name="Greening, Brian" userId="be6896c1-05c9-4edf-9f52-8155fa4a6891" providerId="ADAL" clId="{A5F8C27D-FCF2-45D6-BD69-9262655EB849}" dt="2021-03-17T19:09:35.942" v="1409" actId="478"/>
        <pc:sldMkLst>
          <pc:docMk/>
          <pc:sldMk cId="1062288996" sldId="363"/>
        </pc:sldMkLst>
        <pc:spChg chg="del">
          <ac:chgData name="Greening, Brian" userId="be6896c1-05c9-4edf-9f52-8155fa4a6891" providerId="ADAL" clId="{A5F8C27D-FCF2-45D6-BD69-9262655EB849}" dt="2021-03-17T19:09:35.942" v="1409" actId="478"/>
          <ac:spMkLst>
            <pc:docMk/>
            <pc:sldMk cId="1062288996" sldId="363"/>
            <ac:spMk id="6" creationId="{00000000-0000-0000-0000-000000000000}"/>
          </ac:spMkLst>
        </pc:spChg>
        <pc:spChg chg="mod">
          <ac:chgData name="Greening, Brian" userId="be6896c1-05c9-4edf-9f52-8155fa4a6891" providerId="ADAL" clId="{A5F8C27D-FCF2-45D6-BD69-9262655EB849}" dt="2021-03-16T21:08:19.107" v="1285" actId="20577"/>
          <ac:spMkLst>
            <pc:docMk/>
            <pc:sldMk cId="1062288996" sldId="363"/>
            <ac:spMk id="11" creationId="{00000000-0000-0000-0000-000000000000}"/>
          </ac:spMkLst>
        </pc:spChg>
        <pc:graphicFrameChg chg="del">
          <ac:chgData name="Greening, Brian" userId="be6896c1-05c9-4edf-9f52-8155fa4a6891" providerId="ADAL" clId="{A5F8C27D-FCF2-45D6-BD69-9262655EB849}" dt="2021-03-16T21:08:30.394" v="1286" actId="478"/>
          <ac:graphicFrameMkLst>
            <pc:docMk/>
            <pc:sldMk cId="1062288996" sldId="363"/>
            <ac:graphicFrameMk id="9" creationId="{50309201-5993-4AF1-B8DD-A224A012BEE3}"/>
          </ac:graphicFrameMkLst>
        </pc:graphicFrameChg>
        <pc:graphicFrameChg chg="del">
          <ac:chgData name="Greening, Brian" userId="be6896c1-05c9-4edf-9f52-8155fa4a6891" providerId="ADAL" clId="{A5F8C27D-FCF2-45D6-BD69-9262655EB849}" dt="2021-03-16T21:08:30.394" v="1286" actId="478"/>
          <ac:graphicFrameMkLst>
            <pc:docMk/>
            <pc:sldMk cId="1062288996" sldId="363"/>
            <ac:graphicFrameMk id="10" creationId="{76FA1A1D-3F1B-45DE-A586-808E0302F8BB}"/>
          </ac:graphicFrameMkLst>
        </pc:graphicFrameChg>
        <pc:graphicFrameChg chg="del">
          <ac:chgData name="Greening, Brian" userId="be6896c1-05c9-4edf-9f52-8155fa4a6891" providerId="ADAL" clId="{A5F8C27D-FCF2-45D6-BD69-9262655EB849}" dt="2021-03-16T21:08:30.394" v="1286" actId="478"/>
          <ac:graphicFrameMkLst>
            <pc:docMk/>
            <pc:sldMk cId="1062288996" sldId="363"/>
            <ac:graphicFrameMk id="12" creationId="{10406D93-42A9-46D4-B91B-83ECA03F965D}"/>
          </ac:graphicFrameMkLst>
        </pc:graphicFrameChg>
        <pc:graphicFrameChg chg="add mod modGraphic">
          <ac:chgData name="Greening, Brian" userId="be6896c1-05c9-4edf-9f52-8155fa4a6891" providerId="ADAL" clId="{A5F8C27D-FCF2-45D6-BD69-9262655EB849}" dt="2021-03-16T21:10:02.229" v="1292" actId="2062"/>
          <ac:graphicFrameMkLst>
            <pc:docMk/>
            <pc:sldMk cId="1062288996" sldId="363"/>
            <ac:graphicFrameMk id="13" creationId="{46477621-C7CB-4165-A9AD-E176C287A870}"/>
          </ac:graphicFrameMkLst>
        </pc:graphicFrameChg>
        <pc:graphicFrameChg chg="add mod">
          <ac:chgData name="Greening, Brian" userId="be6896c1-05c9-4edf-9f52-8155fa4a6891" providerId="ADAL" clId="{A5F8C27D-FCF2-45D6-BD69-9262655EB849}" dt="2021-03-16T21:09:17.653" v="1288" actId="207"/>
          <ac:graphicFrameMkLst>
            <pc:docMk/>
            <pc:sldMk cId="1062288996" sldId="363"/>
            <ac:graphicFrameMk id="14" creationId="{3431262D-92E6-4C8B-A2DE-B1FE1D528C31}"/>
          </ac:graphicFrameMkLst>
        </pc:graphicFrameChg>
        <pc:graphicFrameChg chg="add mod">
          <ac:chgData name="Greening, Brian" userId="be6896c1-05c9-4edf-9f52-8155fa4a6891" providerId="ADAL" clId="{A5F8C27D-FCF2-45D6-BD69-9262655EB849}" dt="2021-03-16T21:08:43.591" v="1287"/>
          <ac:graphicFrameMkLst>
            <pc:docMk/>
            <pc:sldMk cId="1062288996" sldId="363"/>
            <ac:graphicFrameMk id="15" creationId="{1FFD6D07-8334-4814-BF29-C5F2CF154150}"/>
          </ac:graphicFrameMkLst>
        </pc:graphicFrameChg>
      </pc:sldChg>
      <pc:sldChg chg="modSp modAnim">
        <pc:chgData name="Greening, Brian" userId="be6896c1-05c9-4edf-9f52-8155fa4a6891" providerId="ADAL" clId="{A5F8C27D-FCF2-45D6-BD69-9262655EB849}" dt="2021-03-16T00:05:26.423" v="1003" actId="114"/>
        <pc:sldMkLst>
          <pc:docMk/>
          <pc:sldMk cId="1531784577" sldId="2896"/>
        </pc:sldMkLst>
        <pc:spChg chg="mod">
          <ac:chgData name="Greening, Brian" userId="be6896c1-05c9-4edf-9f52-8155fa4a6891" providerId="ADAL" clId="{A5F8C27D-FCF2-45D6-BD69-9262655EB849}" dt="2021-03-16T00:05:26.423" v="1003" actId="114"/>
          <ac:spMkLst>
            <pc:docMk/>
            <pc:sldMk cId="1531784577" sldId="2896"/>
            <ac:spMk id="3" creationId="{8CD97CE0-8C9A-428D-A6A6-632FD39DB18C}"/>
          </ac:spMkLst>
        </pc:spChg>
      </pc:sldChg>
      <pc:sldChg chg="addSp delSp modSp mod delAnim modAnim">
        <pc:chgData name="Greening, Brian" userId="be6896c1-05c9-4edf-9f52-8155fa4a6891" providerId="ADAL" clId="{A5F8C27D-FCF2-45D6-BD69-9262655EB849}" dt="2021-03-16T21:07:53.265" v="1277"/>
        <pc:sldMkLst>
          <pc:docMk/>
          <pc:sldMk cId="3448583582" sldId="2901"/>
        </pc:sldMkLst>
        <pc:spChg chg="mod">
          <ac:chgData name="Greening, Brian" userId="be6896c1-05c9-4edf-9f52-8155fa4a6891" providerId="ADAL" clId="{A5F8C27D-FCF2-45D6-BD69-9262655EB849}" dt="2021-03-16T21:05:54.394" v="1265" actId="20577"/>
          <ac:spMkLst>
            <pc:docMk/>
            <pc:sldMk cId="3448583582" sldId="2901"/>
            <ac:spMk id="3" creationId="{8CD97CE0-8C9A-428D-A6A6-632FD39DB18C}"/>
          </ac:spMkLst>
        </pc:spChg>
        <pc:spChg chg="mod">
          <ac:chgData name="Greening, Brian" userId="be6896c1-05c9-4edf-9f52-8155fa4a6891" providerId="ADAL" clId="{A5F8C27D-FCF2-45D6-BD69-9262655EB849}" dt="2021-03-16T21:07:06.528" v="1273" actId="1076"/>
          <ac:spMkLst>
            <pc:docMk/>
            <pc:sldMk cId="3448583582" sldId="2901"/>
            <ac:spMk id="11" creationId="{1EE88FEE-D4C1-4212-AFC7-FE2F17052992}"/>
          </ac:spMkLst>
        </pc:spChg>
        <pc:graphicFrameChg chg="del">
          <ac:chgData name="Greening, Brian" userId="be6896c1-05c9-4edf-9f52-8155fa4a6891" providerId="ADAL" clId="{A5F8C27D-FCF2-45D6-BD69-9262655EB849}" dt="2021-03-16T21:06:35.684" v="1268" actId="478"/>
          <ac:graphicFrameMkLst>
            <pc:docMk/>
            <pc:sldMk cId="3448583582" sldId="2901"/>
            <ac:graphicFrameMk id="6" creationId="{6AF68B73-B0F3-440B-A078-A05288C9A493}"/>
          </ac:graphicFrameMkLst>
        </pc:graphicFrameChg>
        <pc:graphicFrameChg chg="del">
          <ac:chgData name="Greening, Brian" userId="be6896c1-05c9-4edf-9f52-8155fa4a6891" providerId="ADAL" clId="{A5F8C27D-FCF2-45D6-BD69-9262655EB849}" dt="2021-03-16T21:06:38.473" v="1269" actId="478"/>
          <ac:graphicFrameMkLst>
            <pc:docMk/>
            <pc:sldMk cId="3448583582" sldId="2901"/>
            <ac:graphicFrameMk id="7" creationId="{6423D58C-FB78-4FB1-A3A4-2A347AE78DFF}"/>
          </ac:graphicFrameMkLst>
        </pc:graphicFrameChg>
        <pc:graphicFrameChg chg="add mod">
          <ac:chgData name="Greening, Brian" userId="be6896c1-05c9-4edf-9f52-8155fa4a6891" providerId="ADAL" clId="{A5F8C27D-FCF2-45D6-BD69-9262655EB849}" dt="2021-03-16T21:06:53.692" v="1272" actId="14100"/>
          <ac:graphicFrameMkLst>
            <pc:docMk/>
            <pc:sldMk cId="3448583582" sldId="2901"/>
            <ac:graphicFrameMk id="9" creationId="{2959EA54-5DB6-4C92-9EBD-19B4F2BF7299}"/>
          </ac:graphicFrameMkLst>
        </pc:graphicFrameChg>
        <pc:picChg chg="add mod">
          <ac:chgData name="Greening, Brian" userId="be6896c1-05c9-4edf-9f52-8155fa4a6891" providerId="ADAL" clId="{A5F8C27D-FCF2-45D6-BD69-9262655EB849}" dt="2021-03-16T21:06:53.692" v="1272" actId="14100"/>
          <ac:picMkLst>
            <pc:docMk/>
            <pc:sldMk cId="3448583582" sldId="2901"/>
            <ac:picMk id="8" creationId="{1A738BF1-5A53-4557-9C80-8C61069335E6}"/>
          </ac:picMkLst>
        </pc:picChg>
      </pc:sldChg>
      <pc:sldChg chg="del">
        <pc:chgData name="Greening, Brian" userId="be6896c1-05c9-4edf-9f52-8155fa4a6891" providerId="ADAL" clId="{A5F8C27D-FCF2-45D6-BD69-9262655EB849}" dt="2021-03-15T23:12:01.494" v="181" actId="47"/>
        <pc:sldMkLst>
          <pc:docMk/>
          <pc:sldMk cId="3842238507" sldId="2904"/>
        </pc:sldMkLst>
      </pc:sldChg>
      <pc:sldChg chg="modSp mod modAnim">
        <pc:chgData name="Greening, Brian" userId="be6896c1-05c9-4edf-9f52-8155fa4a6891" providerId="ADAL" clId="{A5F8C27D-FCF2-45D6-BD69-9262655EB849}" dt="2021-03-17T15:49:26.412" v="1374" actId="20577"/>
        <pc:sldMkLst>
          <pc:docMk/>
          <pc:sldMk cId="1852976942" sldId="2906"/>
        </pc:sldMkLst>
        <pc:spChg chg="mod">
          <ac:chgData name="Greening, Brian" userId="be6896c1-05c9-4edf-9f52-8155fa4a6891" providerId="ADAL" clId="{A5F8C27D-FCF2-45D6-BD69-9262655EB849}" dt="2021-03-17T15:49:26.412" v="1374" actId="20577"/>
          <ac:spMkLst>
            <pc:docMk/>
            <pc:sldMk cId="1852976942" sldId="2906"/>
            <ac:spMk id="3" creationId="{410E84AC-47A8-4634-92A0-B13D4595D7D4}"/>
          </ac:spMkLst>
        </pc:spChg>
      </pc:sldChg>
      <pc:sldChg chg="modSp modAnim">
        <pc:chgData name="Greening, Brian" userId="be6896c1-05c9-4edf-9f52-8155fa4a6891" providerId="ADAL" clId="{A5F8C27D-FCF2-45D6-BD69-9262655EB849}" dt="2021-03-16T00:13:09.547" v="1009" actId="6549"/>
        <pc:sldMkLst>
          <pc:docMk/>
          <pc:sldMk cId="557006667" sldId="2909"/>
        </pc:sldMkLst>
        <pc:spChg chg="mod">
          <ac:chgData name="Greening, Brian" userId="be6896c1-05c9-4edf-9f52-8155fa4a6891" providerId="ADAL" clId="{A5F8C27D-FCF2-45D6-BD69-9262655EB849}" dt="2021-03-16T00:13:09.547" v="1009" actId="6549"/>
          <ac:spMkLst>
            <pc:docMk/>
            <pc:sldMk cId="557006667" sldId="2909"/>
            <ac:spMk id="3" creationId="{8CD97CE0-8C9A-428D-A6A6-632FD39DB18C}"/>
          </ac:spMkLst>
        </pc:spChg>
      </pc:sldChg>
      <pc:sldChg chg="modSp mod">
        <pc:chgData name="Greening, Brian" userId="be6896c1-05c9-4edf-9f52-8155fa4a6891" providerId="ADAL" clId="{A5F8C27D-FCF2-45D6-BD69-9262655EB849}" dt="2021-03-11T01:06:52.528" v="6" actId="20577"/>
        <pc:sldMkLst>
          <pc:docMk/>
          <pc:sldMk cId="4201142715" sldId="2912"/>
        </pc:sldMkLst>
        <pc:spChg chg="mod">
          <ac:chgData name="Greening, Brian" userId="be6896c1-05c9-4edf-9f52-8155fa4a6891" providerId="ADAL" clId="{A5F8C27D-FCF2-45D6-BD69-9262655EB849}" dt="2021-03-11T01:06:52.528" v="6" actId="20577"/>
          <ac:spMkLst>
            <pc:docMk/>
            <pc:sldMk cId="4201142715" sldId="2912"/>
            <ac:spMk id="5" creationId="{00000000-0000-0000-0000-000000000000}"/>
          </ac:spMkLst>
        </pc:spChg>
      </pc:sldChg>
      <pc:sldChg chg="addSp delSp modSp mod">
        <pc:chgData name="Greening, Brian" userId="be6896c1-05c9-4edf-9f52-8155fa4a6891" providerId="ADAL" clId="{A5F8C27D-FCF2-45D6-BD69-9262655EB849}" dt="2021-03-15T22:03:47.389" v="14" actId="403"/>
        <pc:sldMkLst>
          <pc:docMk/>
          <pc:sldMk cId="3126985627" sldId="2913"/>
        </pc:sldMkLst>
        <pc:graphicFrameChg chg="add mod modGraphic">
          <ac:chgData name="Greening, Brian" userId="be6896c1-05c9-4edf-9f52-8155fa4a6891" providerId="ADAL" clId="{A5F8C27D-FCF2-45D6-BD69-9262655EB849}" dt="2021-03-15T22:03:47.389" v="14" actId="403"/>
          <ac:graphicFrameMkLst>
            <pc:docMk/>
            <pc:sldMk cId="3126985627" sldId="2913"/>
            <ac:graphicFrameMk id="3" creationId="{0AE5B4A9-0789-4517-9F22-90C87C5A0EB2}"/>
          </ac:graphicFrameMkLst>
        </pc:graphicFrameChg>
        <pc:graphicFrameChg chg="del">
          <ac:chgData name="Greening, Brian" userId="be6896c1-05c9-4edf-9f52-8155fa4a6891" providerId="ADAL" clId="{A5F8C27D-FCF2-45D6-BD69-9262655EB849}" dt="2021-03-15T22:03:09.284" v="7" actId="478"/>
          <ac:graphicFrameMkLst>
            <pc:docMk/>
            <pc:sldMk cId="3126985627" sldId="2913"/>
            <ac:graphicFrameMk id="4" creationId="{A64E7692-8ACD-4EEB-81B3-85D14C587A4D}"/>
          </ac:graphicFrameMkLst>
        </pc:graphicFrameChg>
      </pc:sldChg>
      <pc:sldChg chg="modSp mod">
        <pc:chgData name="Greening, Brian" userId="be6896c1-05c9-4edf-9f52-8155fa4a6891" providerId="ADAL" clId="{A5F8C27D-FCF2-45D6-BD69-9262655EB849}" dt="2021-03-15T23:44:08.770" v="571" actId="1036"/>
        <pc:sldMkLst>
          <pc:docMk/>
          <pc:sldMk cId="4071853067" sldId="2914"/>
        </pc:sldMkLst>
        <pc:spChg chg="mod">
          <ac:chgData name="Greening, Brian" userId="be6896c1-05c9-4edf-9f52-8155fa4a6891" providerId="ADAL" clId="{A5F8C27D-FCF2-45D6-BD69-9262655EB849}" dt="2021-03-15T23:43:48.743" v="564" actId="404"/>
          <ac:spMkLst>
            <pc:docMk/>
            <pc:sldMk cId="4071853067" sldId="2914"/>
            <ac:spMk id="2" creationId="{90ABB4CD-D852-434E-90C2-AF034B1F2A17}"/>
          </ac:spMkLst>
        </pc:spChg>
        <pc:picChg chg="mod">
          <ac:chgData name="Greening, Brian" userId="be6896c1-05c9-4edf-9f52-8155fa4a6891" providerId="ADAL" clId="{A5F8C27D-FCF2-45D6-BD69-9262655EB849}" dt="2021-03-15T23:44:08.770" v="571" actId="1036"/>
          <ac:picMkLst>
            <pc:docMk/>
            <pc:sldMk cId="4071853067" sldId="2914"/>
            <ac:picMk id="4" creationId="{22C913AF-C48C-443C-B190-F4F84C3EE4EF}"/>
          </ac:picMkLst>
        </pc:picChg>
      </pc:sldChg>
      <pc:sldChg chg="modSp mod modAnim">
        <pc:chgData name="Greening, Brian" userId="be6896c1-05c9-4edf-9f52-8155fa4a6891" providerId="ADAL" clId="{A5F8C27D-FCF2-45D6-BD69-9262655EB849}" dt="2021-03-15T23:39:33.108" v="479" actId="14100"/>
        <pc:sldMkLst>
          <pc:docMk/>
          <pc:sldMk cId="3935402019" sldId="2915"/>
        </pc:sldMkLst>
        <pc:spChg chg="mod">
          <ac:chgData name="Greening, Brian" userId="be6896c1-05c9-4edf-9f52-8155fa4a6891" providerId="ADAL" clId="{A5F8C27D-FCF2-45D6-BD69-9262655EB849}" dt="2021-03-15T23:38:38.391" v="436" actId="14100"/>
          <ac:spMkLst>
            <pc:docMk/>
            <pc:sldMk cId="3935402019" sldId="2915"/>
            <ac:spMk id="2" creationId="{91BDF70C-6111-4F1F-8C15-A3FBB185DAED}"/>
          </ac:spMkLst>
        </pc:spChg>
        <pc:spChg chg="mod">
          <ac:chgData name="Greening, Brian" userId="be6896c1-05c9-4edf-9f52-8155fa4a6891" providerId="ADAL" clId="{A5F8C27D-FCF2-45D6-BD69-9262655EB849}" dt="2021-03-15T23:39:24.415" v="478" actId="1036"/>
          <ac:spMkLst>
            <pc:docMk/>
            <pc:sldMk cId="3935402019" sldId="2915"/>
            <ac:spMk id="6" creationId="{304B30AE-9B65-4648-BFF7-5678DEF8BBCF}"/>
          </ac:spMkLst>
        </pc:spChg>
        <pc:spChg chg="mod">
          <ac:chgData name="Greening, Brian" userId="be6896c1-05c9-4edf-9f52-8155fa4a6891" providerId="ADAL" clId="{A5F8C27D-FCF2-45D6-BD69-9262655EB849}" dt="2021-03-15T23:39:24.415" v="478" actId="1036"/>
          <ac:spMkLst>
            <pc:docMk/>
            <pc:sldMk cId="3935402019" sldId="2915"/>
            <ac:spMk id="8" creationId="{2A618D57-F70B-414F-9986-F017A1FB0740}"/>
          </ac:spMkLst>
        </pc:spChg>
        <pc:spChg chg="mod">
          <ac:chgData name="Greening, Brian" userId="be6896c1-05c9-4edf-9f52-8155fa4a6891" providerId="ADAL" clId="{A5F8C27D-FCF2-45D6-BD69-9262655EB849}" dt="2021-03-15T23:39:24.415" v="478" actId="1036"/>
          <ac:spMkLst>
            <pc:docMk/>
            <pc:sldMk cId="3935402019" sldId="2915"/>
            <ac:spMk id="9" creationId="{54D3C402-7559-4558-B47E-68BD6F60F124}"/>
          </ac:spMkLst>
        </pc:spChg>
        <pc:spChg chg="mod">
          <ac:chgData name="Greening, Brian" userId="be6896c1-05c9-4edf-9f52-8155fa4a6891" providerId="ADAL" clId="{A5F8C27D-FCF2-45D6-BD69-9262655EB849}" dt="2021-03-15T23:39:24.415" v="478" actId="1036"/>
          <ac:spMkLst>
            <pc:docMk/>
            <pc:sldMk cId="3935402019" sldId="2915"/>
            <ac:spMk id="10" creationId="{EA92345F-CD2B-40EC-BE1A-D435DFF78C20}"/>
          </ac:spMkLst>
        </pc:spChg>
        <pc:spChg chg="mod">
          <ac:chgData name="Greening, Brian" userId="be6896c1-05c9-4edf-9f52-8155fa4a6891" providerId="ADAL" clId="{A5F8C27D-FCF2-45D6-BD69-9262655EB849}" dt="2021-03-15T23:39:24.415" v="478" actId="1036"/>
          <ac:spMkLst>
            <pc:docMk/>
            <pc:sldMk cId="3935402019" sldId="2915"/>
            <ac:spMk id="11" creationId="{9CFD4925-D3E3-4353-A461-325E3510DA8D}"/>
          </ac:spMkLst>
        </pc:spChg>
        <pc:spChg chg="mod">
          <ac:chgData name="Greening, Brian" userId="be6896c1-05c9-4edf-9f52-8155fa4a6891" providerId="ADAL" clId="{A5F8C27D-FCF2-45D6-BD69-9262655EB849}" dt="2021-03-15T23:39:33.108" v="479" actId="14100"/>
          <ac:spMkLst>
            <pc:docMk/>
            <pc:sldMk cId="3935402019" sldId="2915"/>
            <ac:spMk id="12" creationId="{C0DBCCDB-E1E0-4153-BE37-0B3A45003A0A}"/>
          </ac:spMkLst>
        </pc:spChg>
      </pc:sldChg>
      <pc:sldChg chg="addSp delSp modSp mod">
        <pc:chgData name="Greening, Brian" userId="be6896c1-05c9-4edf-9f52-8155fa4a6891" providerId="ADAL" clId="{A5F8C27D-FCF2-45D6-BD69-9262655EB849}" dt="2021-03-15T23:38:28.885" v="434" actId="1076"/>
        <pc:sldMkLst>
          <pc:docMk/>
          <pc:sldMk cId="1890098332" sldId="2924"/>
        </pc:sldMkLst>
        <pc:spChg chg="mod">
          <ac:chgData name="Greening, Brian" userId="be6896c1-05c9-4edf-9f52-8155fa4a6891" providerId="ADAL" clId="{A5F8C27D-FCF2-45D6-BD69-9262655EB849}" dt="2021-03-15T23:38:16.317" v="433" actId="404"/>
          <ac:spMkLst>
            <pc:docMk/>
            <pc:sldMk cId="1890098332" sldId="2924"/>
            <ac:spMk id="2" creationId="{90ABB4CD-D852-434E-90C2-AF034B1F2A17}"/>
          </ac:spMkLst>
        </pc:spChg>
        <pc:graphicFrameChg chg="add del mod">
          <ac:chgData name="Greening, Brian" userId="be6896c1-05c9-4edf-9f52-8155fa4a6891" providerId="ADAL" clId="{A5F8C27D-FCF2-45D6-BD69-9262655EB849}" dt="2021-03-15T23:38:28.885" v="434" actId="1076"/>
          <ac:graphicFrameMkLst>
            <pc:docMk/>
            <pc:sldMk cId="1890098332" sldId="2924"/>
            <ac:graphicFrameMk id="3" creationId="{44587576-DBF5-428B-8B63-26E47C5182B3}"/>
          </ac:graphicFrameMkLst>
        </pc:graphicFrameChg>
      </pc:sldChg>
      <pc:sldChg chg="modSp mod">
        <pc:chgData name="Greening, Brian" userId="be6896c1-05c9-4edf-9f52-8155fa4a6891" providerId="ADAL" clId="{A5F8C27D-FCF2-45D6-BD69-9262655EB849}" dt="2021-03-15T23:39:05.861" v="444" actId="1076"/>
        <pc:sldMkLst>
          <pc:docMk/>
          <pc:sldMk cId="2051285941" sldId="2925"/>
        </pc:sldMkLst>
        <pc:spChg chg="mod">
          <ac:chgData name="Greening, Brian" userId="be6896c1-05c9-4edf-9f52-8155fa4a6891" providerId="ADAL" clId="{A5F8C27D-FCF2-45D6-BD69-9262655EB849}" dt="2021-03-15T23:38:45.748" v="437" actId="404"/>
          <ac:spMkLst>
            <pc:docMk/>
            <pc:sldMk cId="2051285941" sldId="2925"/>
            <ac:spMk id="2" creationId="{90ABB4CD-D852-434E-90C2-AF034B1F2A17}"/>
          </ac:spMkLst>
        </pc:spChg>
        <pc:spChg chg="mod">
          <ac:chgData name="Greening, Brian" userId="be6896c1-05c9-4edf-9f52-8155fa4a6891" providerId="ADAL" clId="{A5F8C27D-FCF2-45D6-BD69-9262655EB849}" dt="2021-03-15T23:39:05.861" v="444" actId="1076"/>
          <ac:spMkLst>
            <pc:docMk/>
            <pc:sldMk cId="2051285941" sldId="2925"/>
            <ac:spMk id="7" creationId="{10357DE5-4122-452E-9B2E-78E8FA0E26A9}"/>
          </ac:spMkLst>
        </pc:spChg>
        <pc:picChg chg="mod">
          <ac:chgData name="Greening, Brian" userId="be6896c1-05c9-4edf-9f52-8155fa4a6891" providerId="ADAL" clId="{A5F8C27D-FCF2-45D6-BD69-9262655EB849}" dt="2021-03-15T23:39:02.411" v="443" actId="1076"/>
          <ac:picMkLst>
            <pc:docMk/>
            <pc:sldMk cId="2051285941" sldId="2925"/>
            <ac:picMk id="5" creationId="{4E0703ED-0381-4509-ACAB-A6D8C97A5BA4}"/>
          </ac:picMkLst>
        </pc:picChg>
      </pc:sldChg>
      <pc:sldChg chg="modSp mod">
        <pc:chgData name="Greening, Brian" userId="be6896c1-05c9-4edf-9f52-8155fa4a6891" providerId="ADAL" clId="{A5F8C27D-FCF2-45D6-BD69-9262655EB849}" dt="2021-03-15T23:41:47.600" v="503" actId="1076"/>
        <pc:sldMkLst>
          <pc:docMk/>
          <pc:sldMk cId="2722952463" sldId="2926"/>
        </pc:sldMkLst>
        <pc:spChg chg="mod">
          <ac:chgData name="Greening, Brian" userId="be6896c1-05c9-4edf-9f52-8155fa4a6891" providerId="ADAL" clId="{A5F8C27D-FCF2-45D6-BD69-9262655EB849}" dt="2021-03-15T23:41:36.075" v="502" actId="404"/>
          <ac:spMkLst>
            <pc:docMk/>
            <pc:sldMk cId="2722952463" sldId="2926"/>
            <ac:spMk id="2" creationId="{B17F5F76-0A25-45D2-AEDB-BD5B5293D7C2}"/>
          </ac:spMkLst>
        </pc:spChg>
        <pc:picChg chg="mod">
          <ac:chgData name="Greening, Brian" userId="be6896c1-05c9-4edf-9f52-8155fa4a6891" providerId="ADAL" clId="{A5F8C27D-FCF2-45D6-BD69-9262655EB849}" dt="2021-03-15T23:41:47.600" v="503" actId="1076"/>
          <ac:picMkLst>
            <pc:docMk/>
            <pc:sldMk cId="2722952463" sldId="2926"/>
            <ac:picMk id="7" creationId="{9A892213-5C8F-4B78-A511-31D664FE00D8}"/>
          </ac:picMkLst>
        </pc:picChg>
      </pc:sldChg>
      <pc:sldChg chg="modSp mod modAnim">
        <pc:chgData name="Greening, Brian" userId="be6896c1-05c9-4edf-9f52-8155fa4a6891" providerId="ADAL" clId="{A5F8C27D-FCF2-45D6-BD69-9262655EB849}" dt="2021-03-17T16:21:16.110" v="1407" actId="14100"/>
        <pc:sldMkLst>
          <pc:docMk/>
          <pc:sldMk cId="2697176585" sldId="2927"/>
        </pc:sldMkLst>
        <pc:spChg chg="mod">
          <ac:chgData name="Greening, Brian" userId="be6896c1-05c9-4edf-9f52-8155fa4a6891" providerId="ADAL" clId="{A5F8C27D-FCF2-45D6-BD69-9262655EB849}" dt="2021-03-15T23:44:17.452" v="572" actId="404"/>
          <ac:spMkLst>
            <pc:docMk/>
            <pc:sldMk cId="2697176585" sldId="2927"/>
            <ac:spMk id="2" creationId="{17085BB6-CE3E-4A30-8DC3-BC23B238415B}"/>
          </ac:spMkLst>
        </pc:spChg>
        <pc:spChg chg="mod">
          <ac:chgData name="Greening, Brian" userId="be6896c1-05c9-4edf-9f52-8155fa4a6891" providerId="ADAL" clId="{A5F8C27D-FCF2-45D6-BD69-9262655EB849}" dt="2021-03-17T16:21:16.110" v="1407" actId="14100"/>
          <ac:spMkLst>
            <pc:docMk/>
            <pc:sldMk cId="2697176585" sldId="2927"/>
            <ac:spMk id="3" creationId="{410E84AC-47A8-4634-92A0-B13D4595D7D4}"/>
          </ac:spMkLst>
        </pc:spChg>
      </pc:sldChg>
      <pc:sldChg chg="modSp del mod modAnim">
        <pc:chgData name="Greening, Brian" userId="be6896c1-05c9-4edf-9f52-8155fa4a6891" providerId="ADAL" clId="{A5F8C27D-FCF2-45D6-BD69-9262655EB849}" dt="2021-03-15T23:36:24.719" v="410" actId="2696"/>
        <pc:sldMkLst>
          <pc:docMk/>
          <pc:sldMk cId="2092134143" sldId="2928"/>
        </pc:sldMkLst>
        <pc:spChg chg="mod">
          <ac:chgData name="Greening, Brian" userId="be6896c1-05c9-4edf-9f52-8155fa4a6891" providerId="ADAL" clId="{A5F8C27D-FCF2-45D6-BD69-9262655EB849}" dt="2021-03-15T23:34:55.923" v="393" actId="20577"/>
          <ac:spMkLst>
            <pc:docMk/>
            <pc:sldMk cId="2092134143" sldId="2928"/>
            <ac:spMk id="3" creationId="{410E84AC-47A8-4634-92A0-B13D4595D7D4}"/>
          </ac:spMkLst>
        </pc:spChg>
      </pc:sldChg>
      <pc:sldChg chg="modSp mod modAnim">
        <pc:chgData name="Greening, Brian" userId="be6896c1-05c9-4edf-9f52-8155fa4a6891" providerId="ADAL" clId="{A5F8C27D-FCF2-45D6-BD69-9262655EB849}" dt="2021-03-17T16:21:36.322" v="1408" actId="20577"/>
        <pc:sldMkLst>
          <pc:docMk/>
          <pc:sldMk cId="3872937092" sldId="2929"/>
        </pc:sldMkLst>
        <pc:spChg chg="mod">
          <ac:chgData name="Greening, Brian" userId="be6896c1-05c9-4edf-9f52-8155fa4a6891" providerId="ADAL" clId="{A5F8C27D-FCF2-45D6-BD69-9262655EB849}" dt="2021-03-17T16:21:36.322" v="1408" actId="20577"/>
          <ac:spMkLst>
            <pc:docMk/>
            <pc:sldMk cId="3872937092" sldId="2929"/>
            <ac:spMk id="2" creationId="{91BDF70C-6111-4F1F-8C15-A3FBB185DAED}"/>
          </ac:spMkLst>
        </pc:spChg>
        <pc:spChg chg="mod">
          <ac:chgData name="Greening, Brian" userId="be6896c1-05c9-4edf-9f52-8155fa4a6891" providerId="ADAL" clId="{A5F8C27D-FCF2-45D6-BD69-9262655EB849}" dt="2021-03-15T23:42:24.829" v="539" actId="20577"/>
          <ac:spMkLst>
            <pc:docMk/>
            <pc:sldMk cId="3872937092" sldId="2929"/>
            <ac:spMk id="8" creationId="{2A618D57-F70B-414F-9986-F017A1FB0740}"/>
          </ac:spMkLst>
        </pc:spChg>
        <pc:spChg chg="mod">
          <ac:chgData name="Greening, Brian" userId="be6896c1-05c9-4edf-9f52-8155fa4a6891" providerId="ADAL" clId="{A5F8C27D-FCF2-45D6-BD69-9262655EB849}" dt="2021-03-15T23:43:30.269" v="563" actId="14100"/>
          <ac:spMkLst>
            <pc:docMk/>
            <pc:sldMk cId="3872937092" sldId="2929"/>
            <ac:spMk id="9" creationId="{54D3C402-7559-4558-B47E-68BD6F60F124}"/>
          </ac:spMkLst>
        </pc:spChg>
        <pc:spChg chg="mod">
          <ac:chgData name="Greening, Brian" userId="be6896c1-05c9-4edf-9f52-8155fa4a6891" providerId="ADAL" clId="{A5F8C27D-FCF2-45D6-BD69-9262655EB849}" dt="2021-03-15T23:42:51.972" v="556" actId="14100"/>
          <ac:spMkLst>
            <pc:docMk/>
            <pc:sldMk cId="3872937092" sldId="2929"/>
            <ac:spMk id="10" creationId="{EA92345F-CD2B-40EC-BE1A-D435DFF78C20}"/>
          </ac:spMkLst>
        </pc:spChg>
        <pc:spChg chg="mod">
          <ac:chgData name="Greening, Brian" userId="be6896c1-05c9-4edf-9f52-8155fa4a6891" providerId="ADAL" clId="{A5F8C27D-FCF2-45D6-BD69-9262655EB849}" dt="2021-03-15T23:42:51.972" v="556" actId="14100"/>
          <ac:spMkLst>
            <pc:docMk/>
            <pc:sldMk cId="3872937092" sldId="2929"/>
            <ac:spMk id="13" creationId="{8D2127C7-C372-421C-B335-E8BC91138569}"/>
          </ac:spMkLst>
        </pc:spChg>
      </pc:sldChg>
      <pc:sldChg chg="modSp mod modAnim">
        <pc:chgData name="Greening, Brian" userId="be6896c1-05c9-4edf-9f52-8155fa4a6891" providerId="ADAL" clId="{A5F8C27D-FCF2-45D6-BD69-9262655EB849}" dt="2021-03-15T23:41:12.669" v="501" actId="20577"/>
        <pc:sldMkLst>
          <pc:docMk/>
          <pc:sldMk cId="426641564" sldId="2930"/>
        </pc:sldMkLst>
        <pc:spChg chg="mod">
          <ac:chgData name="Greening, Brian" userId="be6896c1-05c9-4edf-9f52-8155fa4a6891" providerId="ADAL" clId="{A5F8C27D-FCF2-45D6-BD69-9262655EB849}" dt="2021-03-15T23:41:12.669" v="501" actId="20577"/>
          <ac:spMkLst>
            <pc:docMk/>
            <pc:sldMk cId="426641564" sldId="2930"/>
            <ac:spMk id="2" creationId="{91BDF70C-6111-4F1F-8C15-A3FBB185DAED}"/>
          </ac:spMkLst>
        </pc:spChg>
      </pc:sldChg>
      <pc:sldChg chg="modSp mod modAnim">
        <pc:chgData name="Greening, Brian" userId="be6896c1-05c9-4edf-9f52-8155fa4a6891" providerId="ADAL" clId="{A5F8C27D-FCF2-45D6-BD69-9262655EB849}" dt="2021-03-15T23:40:36.207" v="489"/>
        <pc:sldMkLst>
          <pc:docMk/>
          <pc:sldMk cId="2377006407" sldId="2931"/>
        </pc:sldMkLst>
        <pc:spChg chg="mod">
          <ac:chgData name="Greening, Brian" userId="be6896c1-05c9-4edf-9f52-8155fa4a6891" providerId="ADAL" clId="{A5F8C27D-FCF2-45D6-BD69-9262655EB849}" dt="2021-03-15T23:40:09.154" v="483" actId="404"/>
          <ac:spMkLst>
            <pc:docMk/>
            <pc:sldMk cId="2377006407" sldId="2931"/>
            <ac:spMk id="2" creationId="{91BDF70C-6111-4F1F-8C15-A3FBB185DAED}"/>
          </ac:spMkLst>
        </pc:spChg>
        <pc:spChg chg="mod">
          <ac:chgData name="Greening, Brian" userId="be6896c1-05c9-4edf-9f52-8155fa4a6891" providerId="ADAL" clId="{A5F8C27D-FCF2-45D6-BD69-9262655EB849}" dt="2021-03-15T23:40:23.713" v="486" actId="1076"/>
          <ac:spMkLst>
            <pc:docMk/>
            <pc:sldMk cId="2377006407" sldId="2931"/>
            <ac:spMk id="8" creationId="{2A618D57-F70B-414F-9986-F017A1FB0740}"/>
          </ac:spMkLst>
        </pc:spChg>
        <pc:spChg chg="mod">
          <ac:chgData name="Greening, Brian" userId="be6896c1-05c9-4edf-9f52-8155fa4a6891" providerId="ADAL" clId="{A5F8C27D-FCF2-45D6-BD69-9262655EB849}" dt="2021-03-15T23:40:25.809" v="487" actId="1076"/>
          <ac:spMkLst>
            <pc:docMk/>
            <pc:sldMk cId="2377006407" sldId="2931"/>
            <ac:spMk id="9" creationId="{54D3C402-7559-4558-B47E-68BD6F60F124}"/>
          </ac:spMkLst>
        </pc:spChg>
      </pc:sldChg>
      <pc:sldChg chg="del">
        <pc:chgData name="Greening, Brian" userId="be6896c1-05c9-4edf-9f52-8155fa4a6891" providerId="ADAL" clId="{A5F8C27D-FCF2-45D6-BD69-9262655EB849}" dt="2021-03-15T23:19:01.882" v="248" actId="2696"/>
        <pc:sldMkLst>
          <pc:docMk/>
          <pc:sldMk cId="2368135136" sldId="2933"/>
        </pc:sldMkLst>
      </pc:sldChg>
      <pc:sldChg chg="modSp mod ord modAnim">
        <pc:chgData name="Greening, Brian" userId="be6896c1-05c9-4edf-9f52-8155fa4a6891" providerId="ADAL" clId="{A5F8C27D-FCF2-45D6-BD69-9262655EB849}" dt="2021-03-15T23:31:22.629" v="323" actId="6549"/>
        <pc:sldMkLst>
          <pc:docMk/>
          <pc:sldMk cId="1976708096" sldId="2995"/>
        </pc:sldMkLst>
        <pc:spChg chg="mod">
          <ac:chgData name="Greening, Brian" userId="be6896c1-05c9-4edf-9f52-8155fa4a6891" providerId="ADAL" clId="{A5F8C27D-FCF2-45D6-BD69-9262655EB849}" dt="2021-03-15T23:31:22.629" v="323" actId="6549"/>
          <ac:spMkLst>
            <pc:docMk/>
            <pc:sldMk cId="1976708096" sldId="2995"/>
            <ac:spMk id="3" creationId="{8CD97CE0-8C9A-428D-A6A6-632FD39DB18C}"/>
          </ac:spMkLst>
        </pc:spChg>
      </pc:sldChg>
      <pc:sldChg chg="addSp delSp modSp mod ord delAnim modAnim">
        <pc:chgData name="Greening, Brian" userId="be6896c1-05c9-4edf-9f52-8155fa4a6891" providerId="ADAL" clId="{A5F8C27D-FCF2-45D6-BD69-9262655EB849}" dt="2021-03-16T21:14:38.448" v="1354" actId="1076"/>
        <pc:sldMkLst>
          <pc:docMk/>
          <pc:sldMk cId="1465730629" sldId="2999"/>
        </pc:sldMkLst>
        <pc:spChg chg="mod">
          <ac:chgData name="Greening, Brian" userId="be6896c1-05c9-4edf-9f52-8155fa4a6891" providerId="ADAL" clId="{A5F8C27D-FCF2-45D6-BD69-9262655EB849}" dt="2021-03-16T21:12:39.398" v="1344" actId="20577"/>
          <ac:spMkLst>
            <pc:docMk/>
            <pc:sldMk cId="1465730629" sldId="2999"/>
            <ac:spMk id="2" creationId="{00000000-0000-0000-0000-000000000000}"/>
          </ac:spMkLst>
        </pc:spChg>
        <pc:spChg chg="mod">
          <ac:chgData name="Greening, Brian" userId="be6896c1-05c9-4edf-9f52-8155fa4a6891" providerId="ADAL" clId="{A5F8C27D-FCF2-45D6-BD69-9262655EB849}" dt="2021-03-16T21:14:31.150" v="1353" actId="20577"/>
          <ac:spMkLst>
            <pc:docMk/>
            <pc:sldMk cId="1465730629" sldId="2999"/>
            <ac:spMk id="7" creationId="{8CD97CE0-8C9A-428D-A6A6-632FD39DB18C}"/>
          </ac:spMkLst>
        </pc:spChg>
        <pc:picChg chg="del">
          <ac:chgData name="Greening, Brian" userId="be6896c1-05c9-4edf-9f52-8155fa4a6891" providerId="ADAL" clId="{A5F8C27D-FCF2-45D6-BD69-9262655EB849}" dt="2021-03-16T21:12:19.172" v="1335" actId="478"/>
          <ac:picMkLst>
            <pc:docMk/>
            <pc:sldMk cId="1465730629" sldId="2999"/>
            <ac:picMk id="5" creationId="{C3352B84-E278-45EA-9637-504D3358A27A}"/>
          </ac:picMkLst>
        </pc:picChg>
        <pc:picChg chg="del">
          <ac:chgData name="Greening, Brian" userId="be6896c1-05c9-4edf-9f52-8155fa4a6891" providerId="ADAL" clId="{A5F8C27D-FCF2-45D6-BD69-9262655EB849}" dt="2021-03-16T21:11:06.376" v="1307" actId="478"/>
          <ac:picMkLst>
            <pc:docMk/>
            <pc:sldMk cId="1465730629" sldId="2999"/>
            <ac:picMk id="6" creationId="{88B01638-FF83-43B9-A218-E897BCEDBFCF}"/>
          </ac:picMkLst>
        </pc:picChg>
        <pc:picChg chg="add mod">
          <ac:chgData name="Greening, Brian" userId="be6896c1-05c9-4edf-9f52-8155fa4a6891" providerId="ADAL" clId="{A5F8C27D-FCF2-45D6-BD69-9262655EB849}" dt="2021-03-16T21:12:06.853" v="1334" actId="14100"/>
          <ac:picMkLst>
            <pc:docMk/>
            <pc:sldMk cId="1465730629" sldId="2999"/>
            <ac:picMk id="8" creationId="{41D6ED6E-9685-49ED-9886-29FA31F8A9D9}"/>
          </ac:picMkLst>
        </pc:picChg>
        <pc:picChg chg="add mod">
          <ac:chgData name="Greening, Brian" userId="be6896c1-05c9-4edf-9f52-8155fa4a6891" providerId="ADAL" clId="{A5F8C27D-FCF2-45D6-BD69-9262655EB849}" dt="2021-03-16T21:14:38.448" v="1354" actId="1076"/>
          <ac:picMkLst>
            <pc:docMk/>
            <pc:sldMk cId="1465730629" sldId="2999"/>
            <ac:picMk id="9" creationId="{C5E4CD0C-DE35-4986-B6CE-9C0AB13DB681}"/>
          </ac:picMkLst>
        </pc:picChg>
        <pc:picChg chg="del">
          <ac:chgData name="Greening, Brian" userId="be6896c1-05c9-4edf-9f52-8155fa4a6891" providerId="ADAL" clId="{A5F8C27D-FCF2-45D6-BD69-9262655EB849}" dt="2021-03-16T21:11:33.139" v="1319" actId="478"/>
          <ac:picMkLst>
            <pc:docMk/>
            <pc:sldMk cId="1465730629" sldId="2999"/>
            <ac:picMk id="10" creationId="{77D83DB6-85C4-4DA6-8E01-3A063829897D}"/>
          </ac:picMkLst>
        </pc:picChg>
        <pc:picChg chg="add mod">
          <ac:chgData name="Greening, Brian" userId="be6896c1-05c9-4edf-9f52-8155fa4a6891" providerId="ADAL" clId="{A5F8C27D-FCF2-45D6-BD69-9262655EB849}" dt="2021-03-16T21:12:34.504" v="1337" actId="1076"/>
          <ac:picMkLst>
            <pc:docMk/>
            <pc:sldMk cId="1465730629" sldId="2999"/>
            <ac:picMk id="11" creationId="{E12B187D-771E-47C9-92B8-C96B6B837BFA}"/>
          </ac:picMkLst>
        </pc:picChg>
      </pc:sldChg>
      <pc:sldChg chg="modSp mod modAnim">
        <pc:chgData name="Greening, Brian" userId="be6896c1-05c9-4edf-9f52-8155fa4a6891" providerId="ADAL" clId="{A5F8C27D-FCF2-45D6-BD69-9262655EB849}" dt="2021-03-16T00:05:37.405" v="1006" actId="27636"/>
        <pc:sldMkLst>
          <pc:docMk/>
          <pc:sldMk cId="543589580" sldId="3000"/>
        </pc:sldMkLst>
        <pc:spChg chg="mod">
          <ac:chgData name="Greening, Brian" userId="be6896c1-05c9-4edf-9f52-8155fa4a6891" providerId="ADAL" clId="{A5F8C27D-FCF2-45D6-BD69-9262655EB849}" dt="2021-03-15T23:46:25.243" v="601" actId="14100"/>
          <ac:spMkLst>
            <pc:docMk/>
            <pc:sldMk cId="543589580" sldId="3000"/>
            <ac:spMk id="2" creationId="{17085BB6-CE3E-4A30-8DC3-BC23B238415B}"/>
          </ac:spMkLst>
        </pc:spChg>
        <pc:spChg chg="mod">
          <ac:chgData name="Greening, Brian" userId="be6896c1-05c9-4edf-9f52-8155fa4a6891" providerId="ADAL" clId="{A5F8C27D-FCF2-45D6-BD69-9262655EB849}" dt="2021-03-16T00:05:37.405" v="1006" actId="27636"/>
          <ac:spMkLst>
            <pc:docMk/>
            <pc:sldMk cId="543589580" sldId="3000"/>
            <ac:spMk id="3" creationId="{410E84AC-47A8-4634-92A0-B13D4595D7D4}"/>
          </ac:spMkLst>
        </pc:spChg>
      </pc:sldChg>
      <pc:sldChg chg="modSp mod">
        <pc:chgData name="Greening, Brian" userId="be6896c1-05c9-4edf-9f52-8155fa4a6891" providerId="ADAL" clId="{A5F8C27D-FCF2-45D6-BD69-9262655EB849}" dt="2021-03-15T23:40:03.235" v="482" actId="1076"/>
        <pc:sldMkLst>
          <pc:docMk/>
          <pc:sldMk cId="1030559392" sldId="3001"/>
        </pc:sldMkLst>
        <pc:spChg chg="mod">
          <ac:chgData name="Greening, Brian" userId="be6896c1-05c9-4edf-9f52-8155fa4a6891" providerId="ADAL" clId="{A5F8C27D-FCF2-45D6-BD69-9262655EB849}" dt="2021-03-15T23:39:47.047" v="481" actId="404"/>
          <ac:spMkLst>
            <pc:docMk/>
            <pc:sldMk cId="1030559392" sldId="3001"/>
            <ac:spMk id="2" creationId="{B17F5F76-0A25-45D2-AEDB-BD5B5293D7C2}"/>
          </ac:spMkLst>
        </pc:spChg>
        <pc:picChg chg="mod">
          <ac:chgData name="Greening, Brian" userId="be6896c1-05c9-4edf-9f52-8155fa4a6891" providerId="ADAL" clId="{A5F8C27D-FCF2-45D6-BD69-9262655EB849}" dt="2021-03-15T23:40:03.235" v="482" actId="1076"/>
          <ac:picMkLst>
            <pc:docMk/>
            <pc:sldMk cId="1030559392" sldId="3001"/>
            <ac:picMk id="4" creationId="{DEB24B51-2FDF-439B-A820-60681ED060D1}"/>
          </ac:picMkLst>
        </pc:picChg>
      </pc:sldChg>
      <pc:sldChg chg="modSp add mod modAnim">
        <pc:chgData name="Greening, Brian" userId="be6896c1-05c9-4edf-9f52-8155fa4a6891" providerId="ADAL" clId="{A5F8C27D-FCF2-45D6-BD69-9262655EB849}" dt="2021-03-16T21:17:47.697" v="1366" actId="14100"/>
        <pc:sldMkLst>
          <pc:docMk/>
          <pc:sldMk cId="3455353508" sldId="3002"/>
        </pc:sldMkLst>
        <pc:spChg chg="mod">
          <ac:chgData name="Greening, Brian" userId="be6896c1-05c9-4edf-9f52-8155fa4a6891" providerId="ADAL" clId="{A5F8C27D-FCF2-45D6-BD69-9262655EB849}" dt="2021-03-15T23:24:03.128" v="289" actId="1076"/>
          <ac:spMkLst>
            <pc:docMk/>
            <pc:sldMk cId="3455353508" sldId="3002"/>
            <ac:spMk id="2" creationId="{DC7FAEB6-4426-4A73-8A0A-7659DE7720E8}"/>
          </ac:spMkLst>
        </pc:spChg>
        <pc:spChg chg="mod">
          <ac:chgData name="Greening, Brian" userId="be6896c1-05c9-4edf-9f52-8155fa4a6891" providerId="ADAL" clId="{A5F8C27D-FCF2-45D6-BD69-9262655EB849}" dt="2021-03-16T21:17:47.697" v="1366" actId="14100"/>
          <ac:spMkLst>
            <pc:docMk/>
            <pc:sldMk cId="3455353508" sldId="3002"/>
            <ac:spMk id="3" creationId="{8CD97CE0-8C9A-428D-A6A6-632FD39DB18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brsawers\AppData\Local\Microsoft\Windows\INetCache\Content.Outlook\7BQ6RDUY\CRM%20Jan-Feb%202021%20Complet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rsawers\AppData\Local\Microsoft\Windows\INetCache\Content.Outlook\7BQ6RDUY\CRM%20Jan-Feb%202021%20Complet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https://landbc.sharepoint.com/teams/PMBCOperations/Operational%20Reports/PMBC%20Operational%20Snapshot%20Report.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ijamal\Downloads\Survey%20-%20Workshops%20to%20Support%20your%20Use%20of%20ParcelMap%20BC.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[CRM Jan-Feb 2021 Completed.xlsx]Organization !PivotTable1</c:name>
    <c:fmtId val="-1"/>
  </c:pivotSource>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dirty="0">
                <a:solidFill>
                  <a:srgbClr val="92D050"/>
                </a:solidFill>
              </a:rPr>
              <a:t>Support</a:t>
            </a:r>
            <a:r>
              <a:rPr lang="en-US" b="1" baseline="0" dirty="0">
                <a:solidFill>
                  <a:srgbClr val="92D050"/>
                </a:solidFill>
              </a:rPr>
              <a:t> Cases by Organization, 2021</a:t>
            </a:r>
            <a:endParaRPr lang="en-US" b="1" dirty="0">
              <a:solidFill>
                <a:srgbClr val="92D050"/>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1"/>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pivotFmt>
      <c:pivotFmt>
        <c:idx val="17"/>
        <c:spPr>
          <a:solidFill>
            <a:schemeClr val="accent1"/>
          </a:solidFill>
          <a:ln>
            <a:noFill/>
          </a:ln>
          <a:effectLst/>
        </c:spPr>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pivotFmt>
      <c:pivotFmt>
        <c:idx val="20"/>
        <c:spPr>
          <a:solidFill>
            <a:schemeClr val="accent1"/>
          </a:solidFill>
          <a:ln>
            <a:noFill/>
          </a:ln>
          <a:effectLst/>
        </c:spPr>
      </c:pivotFmt>
      <c:pivotFmt>
        <c:idx val="21"/>
        <c:spPr>
          <a:solidFill>
            <a:schemeClr val="accent1"/>
          </a:solidFill>
          <a:ln>
            <a:noFill/>
          </a:ln>
          <a:effectLst/>
        </c:spPr>
      </c:pivotFmt>
      <c:pivotFmt>
        <c:idx val="22"/>
        <c:spPr>
          <a:solidFill>
            <a:schemeClr val="accent1"/>
          </a:solidFill>
          <a:ln>
            <a:noFill/>
          </a:ln>
          <a:effectLst/>
        </c:spPr>
      </c:pivotFmt>
      <c:pivotFmt>
        <c:idx val="23"/>
        <c:spPr>
          <a:solidFill>
            <a:schemeClr val="accent1"/>
          </a:solidFill>
          <a:ln>
            <a:noFill/>
          </a:ln>
          <a:effectLst/>
        </c:spPr>
      </c:pivotFmt>
      <c:pivotFmt>
        <c:idx val="24"/>
        <c:spPr>
          <a:solidFill>
            <a:schemeClr val="accent1"/>
          </a:solidFill>
          <a:ln>
            <a:noFill/>
          </a:ln>
          <a:effectLst/>
        </c:spPr>
      </c:pivotFmt>
      <c:pivotFmt>
        <c:idx val="25"/>
        <c:spPr>
          <a:solidFill>
            <a:schemeClr val="accent1"/>
          </a:solidFill>
          <a:ln>
            <a:noFill/>
          </a:ln>
          <a:effectLst/>
        </c:spPr>
      </c:pivotFmt>
      <c:pivotFmt>
        <c:idx val="26"/>
        <c:spPr>
          <a:solidFill>
            <a:schemeClr val="accent1"/>
          </a:solidFill>
          <a:ln>
            <a:noFill/>
          </a:ln>
          <a:effectLst/>
        </c:spPr>
      </c:pivotFmt>
    </c:pivotFmts>
    <c:plotArea>
      <c:layout/>
      <c:pieChart>
        <c:varyColors val="1"/>
        <c:ser>
          <c:idx val="0"/>
          <c:order val="0"/>
          <c:tx>
            <c:strRef>
              <c:f>'Organization '!$B$3</c:f>
              <c:strCache>
                <c:ptCount val="1"/>
                <c:pt idx="0">
                  <c:v>Total</c:v>
                </c:pt>
              </c:strCache>
            </c:strRef>
          </c:tx>
          <c:dPt>
            <c:idx val="0"/>
            <c:bubble3D val="0"/>
            <c:spPr>
              <a:solidFill>
                <a:schemeClr val="accent1"/>
              </a:solidFill>
              <a:ln>
                <a:noFill/>
              </a:ln>
              <a:effectLst/>
            </c:spPr>
            <c:extLst>
              <c:ext xmlns:c16="http://schemas.microsoft.com/office/drawing/2014/chart" uri="{C3380CC4-5D6E-409C-BE32-E72D297353CC}">
                <c16:uniqueId val="{00000001-EF40-4530-9AAA-6CB68A461EED}"/>
              </c:ext>
            </c:extLst>
          </c:dPt>
          <c:dPt>
            <c:idx val="1"/>
            <c:bubble3D val="0"/>
            <c:spPr>
              <a:solidFill>
                <a:schemeClr val="accent2"/>
              </a:solidFill>
              <a:ln>
                <a:noFill/>
              </a:ln>
              <a:effectLst/>
            </c:spPr>
            <c:extLst>
              <c:ext xmlns:c16="http://schemas.microsoft.com/office/drawing/2014/chart" uri="{C3380CC4-5D6E-409C-BE32-E72D297353CC}">
                <c16:uniqueId val="{00000003-EF40-4530-9AAA-6CB68A461EED}"/>
              </c:ext>
            </c:extLst>
          </c:dPt>
          <c:dPt>
            <c:idx val="2"/>
            <c:bubble3D val="0"/>
            <c:spPr>
              <a:solidFill>
                <a:schemeClr val="accent3"/>
              </a:solidFill>
              <a:ln>
                <a:noFill/>
              </a:ln>
              <a:effectLst/>
            </c:spPr>
            <c:extLst>
              <c:ext xmlns:c16="http://schemas.microsoft.com/office/drawing/2014/chart" uri="{C3380CC4-5D6E-409C-BE32-E72D297353CC}">
                <c16:uniqueId val="{00000005-EF40-4530-9AAA-6CB68A461EED}"/>
              </c:ext>
            </c:extLst>
          </c:dPt>
          <c:dPt>
            <c:idx val="3"/>
            <c:bubble3D val="0"/>
            <c:spPr>
              <a:solidFill>
                <a:schemeClr val="accent4"/>
              </a:solidFill>
              <a:ln>
                <a:noFill/>
              </a:ln>
              <a:effectLst/>
            </c:spPr>
            <c:extLst>
              <c:ext xmlns:c16="http://schemas.microsoft.com/office/drawing/2014/chart" uri="{C3380CC4-5D6E-409C-BE32-E72D297353CC}">
                <c16:uniqueId val="{00000007-EF40-4530-9AAA-6CB68A461EED}"/>
              </c:ext>
            </c:extLst>
          </c:dPt>
          <c:dPt>
            <c:idx val="4"/>
            <c:bubble3D val="0"/>
            <c:spPr>
              <a:solidFill>
                <a:schemeClr val="accent5"/>
              </a:solidFill>
              <a:ln>
                <a:noFill/>
              </a:ln>
              <a:effectLst/>
            </c:spPr>
            <c:extLst>
              <c:ext xmlns:c16="http://schemas.microsoft.com/office/drawing/2014/chart" uri="{C3380CC4-5D6E-409C-BE32-E72D297353CC}">
                <c16:uniqueId val="{00000009-EF40-4530-9AAA-6CB68A461EED}"/>
              </c:ext>
            </c:extLst>
          </c:dPt>
          <c:dPt>
            <c:idx val="5"/>
            <c:bubble3D val="0"/>
            <c:spPr>
              <a:solidFill>
                <a:schemeClr val="accent6"/>
              </a:solidFill>
              <a:ln>
                <a:noFill/>
              </a:ln>
              <a:effectLst/>
            </c:spPr>
            <c:extLst>
              <c:ext xmlns:c16="http://schemas.microsoft.com/office/drawing/2014/chart" uri="{C3380CC4-5D6E-409C-BE32-E72D297353CC}">
                <c16:uniqueId val="{0000000B-EF40-4530-9AAA-6CB68A461EED}"/>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EF40-4530-9AAA-6CB68A461EED}"/>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EF40-4530-9AAA-6CB68A461EE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'Organization '!$A$4:$A$12</c:f>
              <c:strCache>
                <c:ptCount val="8"/>
                <c:pt idx="0">
                  <c:v>BRITISH COLUMBIA ASSESSMENT AUTHORITY</c:v>
                </c:pt>
                <c:pt idx="1">
                  <c:v>Local Government</c:v>
                </c:pt>
                <c:pt idx="2">
                  <c:v>LTSA</c:v>
                </c:pt>
                <c:pt idx="3">
                  <c:v>Ministry</c:v>
                </c:pt>
                <c:pt idx="4">
                  <c:v>Other</c:v>
                </c:pt>
                <c:pt idx="5">
                  <c:v>Regional District</c:v>
                </c:pt>
                <c:pt idx="6">
                  <c:v>Survey Firm</c:v>
                </c:pt>
                <c:pt idx="7">
                  <c:v>Utility</c:v>
                </c:pt>
              </c:strCache>
            </c:strRef>
          </c:cat>
          <c:val>
            <c:numRef>
              <c:f>'Organization '!$B$4:$B$12</c:f>
              <c:numCache>
                <c:formatCode>0%</c:formatCode>
                <c:ptCount val="8"/>
                <c:pt idx="0">
                  <c:v>0.18248175182481752</c:v>
                </c:pt>
                <c:pt idx="1">
                  <c:v>0.21897810218978103</c:v>
                </c:pt>
                <c:pt idx="2">
                  <c:v>0.11678832116788321</c:v>
                </c:pt>
                <c:pt idx="3">
                  <c:v>6.569343065693431E-2</c:v>
                </c:pt>
                <c:pt idx="4">
                  <c:v>0.13868613138686131</c:v>
                </c:pt>
                <c:pt idx="5">
                  <c:v>9.4890510948905105E-2</c:v>
                </c:pt>
                <c:pt idx="6">
                  <c:v>0.16058394160583941</c:v>
                </c:pt>
                <c:pt idx="7">
                  <c:v>2.1897810218978103E-2</c:v>
                </c:pt>
              </c:numCache>
            </c:numRef>
          </c:val>
          <c:extLst>
            <c:ext xmlns:c16="http://schemas.microsoft.com/office/drawing/2014/chart" uri="{C3380CC4-5D6E-409C-BE32-E72D297353CC}">
              <c16:uniqueId val="{00000010-EF40-4530-9AAA-6CB68A461EE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[CRM Jan-Feb 2021 Completed.xlsx]Type!PivotTable2</c:name>
    <c:fmtId val="-1"/>
  </c:pivotSource>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baseline="0" dirty="0">
                <a:solidFill>
                  <a:srgbClr val="92D050"/>
                </a:solidFill>
              </a:rPr>
              <a:t>Support Cases by Type, 2021</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1"/>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pivotFmt>
      <c:pivotFmt>
        <c:idx val="17"/>
        <c:spPr>
          <a:solidFill>
            <a:schemeClr val="accent1"/>
          </a:solidFill>
          <a:ln>
            <a:noFill/>
          </a:ln>
          <a:effectLst/>
        </c:spPr>
      </c:pivotFmt>
      <c:pivotFmt>
        <c:idx val="18"/>
        <c:spPr>
          <a:solidFill>
            <a:schemeClr val="accent1"/>
          </a:solidFill>
          <a:ln>
            <a:noFill/>
          </a:ln>
          <a:effectLst/>
        </c:spPr>
      </c:pivotFmt>
      <c:pivotFmt>
        <c:idx val="19"/>
        <c:spPr>
          <a:solidFill>
            <a:schemeClr val="accent1"/>
          </a:solidFill>
          <a:ln>
            <a:noFill/>
          </a:ln>
          <a:effectLst/>
        </c:spPr>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pivotFmt>
      <c:pivotFmt>
        <c:idx val="22"/>
        <c:spPr>
          <a:solidFill>
            <a:schemeClr val="accent1"/>
          </a:solidFill>
          <a:ln>
            <a:noFill/>
          </a:ln>
          <a:effectLst/>
        </c:spPr>
      </c:pivotFmt>
      <c:pivotFmt>
        <c:idx val="23"/>
        <c:spPr>
          <a:solidFill>
            <a:schemeClr val="accent1"/>
          </a:solidFill>
          <a:ln>
            <a:noFill/>
          </a:ln>
          <a:effectLst/>
        </c:spPr>
      </c:pivotFmt>
      <c:pivotFmt>
        <c:idx val="24"/>
        <c:spPr>
          <a:solidFill>
            <a:schemeClr val="accent1"/>
          </a:solidFill>
          <a:ln>
            <a:noFill/>
          </a:ln>
          <a:effectLst/>
        </c:spPr>
      </c:pivotFmt>
      <c:pivotFmt>
        <c:idx val="25"/>
        <c:spPr>
          <a:solidFill>
            <a:schemeClr val="accent1"/>
          </a:solidFill>
          <a:ln>
            <a:noFill/>
          </a:ln>
          <a:effectLst/>
        </c:spPr>
      </c:pivotFmt>
      <c:pivotFmt>
        <c:idx val="26"/>
        <c:spPr>
          <a:solidFill>
            <a:schemeClr val="accent1"/>
          </a:solidFill>
          <a:ln>
            <a:noFill/>
          </a:ln>
          <a:effectLst/>
        </c:spPr>
      </c:pivotFmt>
      <c:pivotFmt>
        <c:idx val="27"/>
        <c:spPr>
          <a:solidFill>
            <a:schemeClr val="accent1"/>
          </a:solidFill>
          <a:ln>
            <a:noFill/>
          </a:ln>
          <a:effectLst/>
        </c:spPr>
      </c:pivotFmt>
      <c:pivotFmt>
        <c:idx val="28"/>
        <c:spPr>
          <a:solidFill>
            <a:schemeClr val="accent1"/>
          </a:solidFill>
          <a:ln>
            <a:noFill/>
          </a:ln>
          <a:effectLst/>
        </c:spPr>
      </c:pivotFmt>
      <c:pivotFmt>
        <c:idx val="29"/>
        <c:spPr>
          <a:solidFill>
            <a:schemeClr val="accent1"/>
          </a:solidFill>
          <a:ln>
            <a:noFill/>
          </a:ln>
          <a:effectLst/>
        </c:spPr>
      </c:pivotFmt>
    </c:pivotFmts>
    <c:plotArea>
      <c:layout/>
      <c:pieChart>
        <c:varyColors val="1"/>
        <c:ser>
          <c:idx val="0"/>
          <c:order val="0"/>
          <c:tx>
            <c:strRef>
              <c:f>Type!$B$3</c:f>
              <c:strCache>
                <c:ptCount val="1"/>
                <c:pt idx="0">
                  <c:v>Total</c:v>
                </c:pt>
              </c:strCache>
            </c:strRef>
          </c:tx>
          <c:dPt>
            <c:idx val="0"/>
            <c:bubble3D val="0"/>
            <c:spPr>
              <a:solidFill>
                <a:schemeClr val="accent1"/>
              </a:solidFill>
              <a:ln>
                <a:noFill/>
              </a:ln>
              <a:effectLst/>
            </c:spPr>
            <c:extLst>
              <c:ext xmlns:c16="http://schemas.microsoft.com/office/drawing/2014/chart" uri="{C3380CC4-5D6E-409C-BE32-E72D297353CC}">
                <c16:uniqueId val="{00000001-FB15-47FB-8EA4-DB877E4DFBB5}"/>
              </c:ext>
            </c:extLst>
          </c:dPt>
          <c:dPt>
            <c:idx val="1"/>
            <c:bubble3D val="0"/>
            <c:spPr>
              <a:solidFill>
                <a:schemeClr val="accent2"/>
              </a:solidFill>
              <a:ln>
                <a:noFill/>
              </a:ln>
              <a:effectLst/>
            </c:spPr>
            <c:extLst>
              <c:ext xmlns:c16="http://schemas.microsoft.com/office/drawing/2014/chart" uri="{C3380CC4-5D6E-409C-BE32-E72D297353CC}">
                <c16:uniqueId val="{00000003-FB15-47FB-8EA4-DB877E4DFBB5}"/>
              </c:ext>
            </c:extLst>
          </c:dPt>
          <c:dPt>
            <c:idx val="2"/>
            <c:bubble3D val="0"/>
            <c:spPr>
              <a:solidFill>
                <a:schemeClr val="accent3"/>
              </a:solidFill>
              <a:ln>
                <a:noFill/>
              </a:ln>
              <a:effectLst/>
            </c:spPr>
            <c:extLst>
              <c:ext xmlns:c16="http://schemas.microsoft.com/office/drawing/2014/chart" uri="{C3380CC4-5D6E-409C-BE32-E72D297353CC}">
                <c16:uniqueId val="{00000005-FB15-47FB-8EA4-DB877E4DFBB5}"/>
              </c:ext>
            </c:extLst>
          </c:dPt>
          <c:dPt>
            <c:idx val="3"/>
            <c:bubble3D val="0"/>
            <c:spPr>
              <a:solidFill>
                <a:schemeClr val="accent4"/>
              </a:solidFill>
              <a:ln>
                <a:noFill/>
              </a:ln>
              <a:effectLst/>
            </c:spPr>
            <c:extLst>
              <c:ext xmlns:c16="http://schemas.microsoft.com/office/drawing/2014/chart" uri="{C3380CC4-5D6E-409C-BE32-E72D297353CC}">
                <c16:uniqueId val="{00000007-FB15-47FB-8EA4-DB877E4DFBB5}"/>
              </c:ext>
            </c:extLst>
          </c:dPt>
          <c:dPt>
            <c:idx val="4"/>
            <c:bubble3D val="0"/>
            <c:spPr>
              <a:solidFill>
                <a:schemeClr val="accent5"/>
              </a:solidFill>
              <a:ln>
                <a:noFill/>
              </a:ln>
              <a:effectLst/>
            </c:spPr>
            <c:extLst>
              <c:ext xmlns:c16="http://schemas.microsoft.com/office/drawing/2014/chart" uri="{C3380CC4-5D6E-409C-BE32-E72D297353CC}">
                <c16:uniqueId val="{00000009-FB15-47FB-8EA4-DB877E4DFBB5}"/>
              </c:ext>
            </c:extLst>
          </c:dPt>
          <c:dPt>
            <c:idx val="5"/>
            <c:bubble3D val="0"/>
            <c:spPr>
              <a:solidFill>
                <a:schemeClr val="accent6"/>
              </a:solidFill>
              <a:ln>
                <a:noFill/>
              </a:ln>
              <a:effectLst/>
            </c:spPr>
            <c:extLst>
              <c:ext xmlns:c16="http://schemas.microsoft.com/office/drawing/2014/chart" uri="{C3380CC4-5D6E-409C-BE32-E72D297353CC}">
                <c16:uniqueId val="{0000000B-FB15-47FB-8EA4-DB877E4DFBB5}"/>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FB15-47FB-8EA4-DB877E4DFBB5}"/>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FB15-47FB-8EA4-DB877E4DFBB5}"/>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FB15-47FB-8EA4-DB877E4DFBB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Type!$A$4:$A$13</c:f>
              <c:strCache>
                <c:ptCount val="9"/>
                <c:pt idx="0">
                  <c:v>Attribute Update</c:v>
                </c:pt>
                <c:pt idx="1">
                  <c:v>Geometry Update</c:v>
                </c:pt>
                <c:pt idx="2">
                  <c:v>Inquiry (PMBC)</c:v>
                </c:pt>
                <c:pt idx="3">
                  <c:v>Internal - LTO</c:v>
                </c:pt>
                <c:pt idx="4">
                  <c:v>Internal - SGD</c:v>
                </c:pt>
                <c:pt idx="5">
                  <c:v>ParcelMapDirect</c:v>
                </c:pt>
                <c:pt idx="6">
                  <c:v>Spatial Improvement</c:v>
                </c:pt>
                <c:pt idx="7">
                  <c:v>Survey Plan Dataset Submission</c:v>
                </c:pt>
                <c:pt idx="8">
                  <c:v>Switched PIDs</c:v>
                </c:pt>
              </c:strCache>
            </c:strRef>
          </c:cat>
          <c:val>
            <c:numRef>
              <c:f>Type!$B$4:$B$13</c:f>
              <c:numCache>
                <c:formatCode>0%</c:formatCode>
                <c:ptCount val="9"/>
                <c:pt idx="0">
                  <c:v>3.6496350364963501E-2</c:v>
                </c:pt>
                <c:pt idx="1">
                  <c:v>0.48905109489051096</c:v>
                </c:pt>
                <c:pt idx="2">
                  <c:v>0.15328467153284672</c:v>
                </c:pt>
                <c:pt idx="3">
                  <c:v>1.4598540145985401E-2</c:v>
                </c:pt>
                <c:pt idx="4">
                  <c:v>6.569343065693431E-2</c:v>
                </c:pt>
                <c:pt idx="5">
                  <c:v>5.1094890510948905E-2</c:v>
                </c:pt>
                <c:pt idx="6">
                  <c:v>5.1094890510948905E-2</c:v>
                </c:pt>
                <c:pt idx="7">
                  <c:v>5.8394160583941604E-2</c:v>
                </c:pt>
                <c:pt idx="8">
                  <c:v>8.0291970802919707E-2</c:v>
                </c:pt>
              </c:numCache>
            </c:numRef>
          </c:val>
          <c:extLst>
            <c:ext xmlns:c16="http://schemas.microsoft.com/office/drawing/2014/chart" uri="{C3380CC4-5D6E-409C-BE32-E72D297353CC}">
              <c16:uniqueId val="{00000012-FB15-47FB-8EA4-DB877E4DFBB5}"/>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sz="1400" b="1" i="0" u="none" strike="noStrike" baseline="0">
                <a:effectLst/>
              </a:rPr>
              <a:t>Completion vs. Projection</a:t>
            </a:r>
            <a:endParaRPr lang="en-CA" sz="1400"/>
          </a:p>
        </c:rich>
      </c:tx>
      <c:layout>
        <c:manualLayout>
          <c:xMode val="edge"/>
          <c:yMode val="edge"/>
          <c:x val="0.33331444185624015"/>
          <c:y val="3.0387751531058618E-2"/>
        </c:manualLayout>
      </c:layout>
      <c:overlay val="0"/>
    </c:title>
    <c:autoTitleDeleted val="0"/>
    <c:plotArea>
      <c:layout>
        <c:manualLayout>
          <c:layoutTarget val="inner"/>
          <c:xMode val="edge"/>
          <c:yMode val="edge"/>
          <c:x val="0.13634346869112773"/>
          <c:y val="3.2751009745845334E-2"/>
          <c:w val="0.70262768735499137"/>
          <c:h val="0.83674581341675514"/>
        </c:manualLayout>
      </c:layout>
      <c:lineChart>
        <c:grouping val="standard"/>
        <c:varyColors val="0"/>
        <c:ser>
          <c:idx val="4"/>
          <c:order val="0"/>
          <c:tx>
            <c:strRef>
              <c:f>'Titled Rds Burndown'!$B$19</c:f>
              <c:strCache>
                <c:ptCount val="1"/>
                <c:pt idx="0">
                  <c:v>Remaining Titled Roads</c:v>
                </c:pt>
              </c:strCache>
            </c:strRef>
          </c:tx>
          <c:spPr>
            <a:ln>
              <a:prstDash val="sysDash"/>
            </a:ln>
          </c:spPr>
          <c:cat>
            <c:numRef>
              <c:f>'Titled Rds Burndown'!$A$20:$A$43</c:f>
              <c:numCache>
                <c:formatCode>mmm\-yy</c:formatCode>
                <c:ptCount val="24"/>
                <c:pt idx="0">
                  <c:v>43922</c:v>
                </c:pt>
                <c:pt idx="1">
                  <c:v>43952</c:v>
                </c:pt>
                <c:pt idx="2">
                  <c:v>43983</c:v>
                </c:pt>
                <c:pt idx="3">
                  <c:v>44013</c:v>
                </c:pt>
                <c:pt idx="4">
                  <c:v>44044</c:v>
                </c:pt>
                <c:pt idx="5">
                  <c:v>44075</c:v>
                </c:pt>
                <c:pt idx="6">
                  <c:v>44105</c:v>
                </c:pt>
                <c:pt idx="7">
                  <c:v>44136</c:v>
                </c:pt>
                <c:pt idx="8">
                  <c:v>44166</c:v>
                </c:pt>
                <c:pt idx="9">
                  <c:v>44197</c:v>
                </c:pt>
                <c:pt idx="10">
                  <c:v>44228</c:v>
                </c:pt>
                <c:pt idx="11">
                  <c:v>44256</c:v>
                </c:pt>
                <c:pt idx="12">
                  <c:v>44287</c:v>
                </c:pt>
                <c:pt idx="13">
                  <c:v>44317</c:v>
                </c:pt>
                <c:pt idx="14">
                  <c:v>44348</c:v>
                </c:pt>
                <c:pt idx="15">
                  <c:v>44378</c:v>
                </c:pt>
                <c:pt idx="16">
                  <c:v>44409</c:v>
                </c:pt>
                <c:pt idx="17">
                  <c:v>44440</c:v>
                </c:pt>
                <c:pt idx="18">
                  <c:v>44470</c:v>
                </c:pt>
                <c:pt idx="19">
                  <c:v>44501</c:v>
                </c:pt>
                <c:pt idx="20">
                  <c:v>44531</c:v>
                </c:pt>
                <c:pt idx="21">
                  <c:v>44562</c:v>
                </c:pt>
                <c:pt idx="22">
                  <c:v>44593</c:v>
                </c:pt>
                <c:pt idx="23">
                  <c:v>44621</c:v>
                </c:pt>
              </c:numCache>
            </c:numRef>
          </c:cat>
          <c:val>
            <c:numRef>
              <c:f>'Titled Rds Burndown'!$B$20:$B$43</c:f>
              <c:numCache>
                <c:formatCode>General</c:formatCode>
                <c:ptCount val="24"/>
                <c:pt idx="0">
                  <c:v>33000</c:v>
                </c:pt>
                <c:pt idx="1">
                  <c:v>31900</c:v>
                </c:pt>
                <c:pt idx="2">
                  <c:v>30840</c:v>
                </c:pt>
                <c:pt idx="3">
                  <c:v>28769</c:v>
                </c:pt>
                <c:pt idx="4">
                  <c:v>27354</c:v>
                </c:pt>
                <c:pt idx="5">
                  <c:v>25727</c:v>
                </c:pt>
                <c:pt idx="6">
                  <c:v>24338</c:v>
                </c:pt>
                <c:pt idx="7">
                  <c:v>22649</c:v>
                </c:pt>
                <c:pt idx="8">
                  <c:v>20677</c:v>
                </c:pt>
                <c:pt idx="9">
                  <c:v>19170</c:v>
                </c:pt>
                <c:pt idx="10">
                  <c:v>17883</c:v>
                </c:pt>
              </c:numCache>
            </c:numRef>
          </c:val>
          <c:smooth val="0"/>
          <c:extLst>
            <c:ext xmlns:c16="http://schemas.microsoft.com/office/drawing/2014/chart" uri="{C3380CC4-5D6E-409C-BE32-E72D297353CC}">
              <c16:uniqueId val="{00000000-CF32-4303-AA44-CC4ACB8B0E22}"/>
            </c:ext>
          </c:extLst>
        </c:ser>
        <c:ser>
          <c:idx val="0"/>
          <c:order val="1"/>
          <c:tx>
            <c:strRef>
              <c:f>'Titled Rds Burndown'!$C$19</c:f>
              <c:strCache>
                <c:ptCount val="1"/>
                <c:pt idx="0">
                  <c:v>Initial Projection - 1.5 FTE</c:v>
                </c:pt>
              </c:strCache>
            </c:strRef>
          </c:tx>
          <c:spPr>
            <a:ln>
              <a:solidFill>
                <a:srgbClr val="FF0000"/>
              </a:solidFill>
            </a:ln>
          </c:spPr>
          <c:marker>
            <c:spPr>
              <a:solidFill>
                <a:srgbClr val="FF0000"/>
              </a:solidFill>
              <a:ln>
                <a:noFill/>
              </a:ln>
            </c:spPr>
          </c:marker>
          <c:dPt>
            <c:idx val="12"/>
            <c:bubble3D val="0"/>
            <c:extLst>
              <c:ext xmlns:c16="http://schemas.microsoft.com/office/drawing/2014/chart" uri="{C3380CC4-5D6E-409C-BE32-E72D297353CC}">
                <c16:uniqueId val="{00000001-CF32-4303-AA44-CC4ACB8B0E22}"/>
              </c:ext>
            </c:extLst>
          </c:dPt>
          <c:cat>
            <c:numRef>
              <c:f>'Titled Rds Burndown'!$A$20:$A$43</c:f>
              <c:numCache>
                <c:formatCode>mmm\-yy</c:formatCode>
                <c:ptCount val="24"/>
                <c:pt idx="0">
                  <c:v>43922</c:v>
                </c:pt>
                <c:pt idx="1">
                  <c:v>43952</c:v>
                </c:pt>
                <c:pt idx="2">
                  <c:v>43983</c:v>
                </c:pt>
                <c:pt idx="3">
                  <c:v>44013</c:v>
                </c:pt>
                <c:pt idx="4">
                  <c:v>44044</c:v>
                </c:pt>
                <c:pt idx="5">
                  <c:v>44075</c:v>
                </c:pt>
                <c:pt idx="6">
                  <c:v>44105</c:v>
                </c:pt>
                <c:pt idx="7">
                  <c:v>44136</c:v>
                </c:pt>
                <c:pt idx="8">
                  <c:v>44166</c:v>
                </c:pt>
                <c:pt idx="9">
                  <c:v>44197</c:v>
                </c:pt>
                <c:pt idx="10">
                  <c:v>44228</c:v>
                </c:pt>
                <c:pt idx="11">
                  <c:v>44256</c:v>
                </c:pt>
                <c:pt idx="12">
                  <c:v>44287</c:v>
                </c:pt>
                <c:pt idx="13">
                  <c:v>44317</c:v>
                </c:pt>
                <c:pt idx="14">
                  <c:v>44348</c:v>
                </c:pt>
                <c:pt idx="15">
                  <c:v>44378</c:v>
                </c:pt>
                <c:pt idx="16">
                  <c:v>44409</c:v>
                </c:pt>
                <c:pt idx="17">
                  <c:v>44440</c:v>
                </c:pt>
                <c:pt idx="18">
                  <c:v>44470</c:v>
                </c:pt>
                <c:pt idx="19">
                  <c:v>44501</c:v>
                </c:pt>
                <c:pt idx="20">
                  <c:v>44531</c:v>
                </c:pt>
                <c:pt idx="21">
                  <c:v>44562</c:v>
                </c:pt>
                <c:pt idx="22">
                  <c:v>44593</c:v>
                </c:pt>
                <c:pt idx="23">
                  <c:v>44621</c:v>
                </c:pt>
              </c:numCache>
            </c:numRef>
          </c:cat>
          <c:val>
            <c:numRef>
              <c:f>'Titled Rds Burndown'!$C$20:$C$43</c:f>
              <c:numCache>
                <c:formatCode>General</c:formatCode>
                <c:ptCount val="24"/>
                <c:pt idx="0">
                  <c:v>33000</c:v>
                </c:pt>
                <c:pt idx="1">
                  <c:v>31875</c:v>
                </c:pt>
                <c:pt idx="2">
                  <c:v>30187</c:v>
                </c:pt>
                <c:pt idx="3">
                  <c:v>28499</c:v>
                </c:pt>
                <c:pt idx="4">
                  <c:v>26811</c:v>
                </c:pt>
                <c:pt idx="5">
                  <c:v>25686</c:v>
                </c:pt>
                <c:pt idx="6">
                  <c:v>23998</c:v>
                </c:pt>
                <c:pt idx="7">
                  <c:v>22310</c:v>
                </c:pt>
                <c:pt idx="8">
                  <c:v>20622</c:v>
                </c:pt>
                <c:pt idx="9">
                  <c:v>18934</c:v>
                </c:pt>
                <c:pt idx="10">
                  <c:v>17809</c:v>
                </c:pt>
                <c:pt idx="11">
                  <c:v>16121</c:v>
                </c:pt>
                <c:pt idx="12">
                  <c:v>14433</c:v>
                </c:pt>
                <c:pt idx="13">
                  <c:v>12745</c:v>
                </c:pt>
                <c:pt idx="14">
                  <c:v>11057</c:v>
                </c:pt>
                <c:pt idx="15">
                  <c:v>9932</c:v>
                </c:pt>
                <c:pt idx="16">
                  <c:v>8807</c:v>
                </c:pt>
                <c:pt idx="17">
                  <c:v>7682</c:v>
                </c:pt>
                <c:pt idx="18">
                  <c:v>6557</c:v>
                </c:pt>
                <c:pt idx="19">
                  <c:v>5432</c:v>
                </c:pt>
                <c:pt idx="20">
                  <c:v>4307</c:v>
                </c:pt>
                <c:pt idx="21">
                  <c:v>3182</c:v>
                </c:pt>
                <c:pt idx="22">
                  <c:v>2057</c:v>
                </c:pt>
                <c:pt idx="23">
                  <c:v>932</c:v>
                </c:pt>
              </c:numCache>
            </c:numRef>
          </c:val>
          <c:smooth val="0"/>
          <c:extLst>
            <c:ext xmlns:c16="http://schemas.microsoft.com/office/drawing/2014/chart" uri="{C3380CC4-5D6E-409C-BE32-E72D297353CC}">
              <c16:uniqueId val="{00000002-CF32-4303-AA44-CC4ACB8B0E22}"/>
            </c:ext>
          </c:extLst>
        </c:ser>
        <c:dLbls>
          <c:showLegendKey val="0"/>
          <c:showVal val="0"/>
          <c:showCatName val="0"/>
          <c:showSerName val="0"/>
          <c:showPercent val="0"/>
          <c:showBubbleSize val="0"/>
        </c:dLbls>
        <c:marker val="1"/>
        <c:smooth val="0"/>
        <c:axId val="137291264"/>
        <c:axId val="137293184"/>
      </c:lineChart>
      <c:dateAx>
        <c:axId val="137291264"/>
        <c:scaling>
          <c:orientation val="minMax"/>
        </c:scaling>
        <c:delete val="0"/>
        <c:axPos val="b"/>
        <c:numFmt formatCode="mm/yyyy" sourceLinked="0"/>
        <c:majorTickMark val="out"/>
        <c:minorTickMark val="none"/>
        <c:tickLblPos val="nextTo"/>
        <c:spPr>
          <a:ln>
            <a:solidFill>
              <a:schemeClr val="tx1"/>
            </a:solidFill>
          </a:ln>
        </c:spPr>
        <c:txPr>
          <a:bodyPr/>
          <a:lstStyle/>
          <a:p>
            <a:pPr>
              <a:defRPr sz="500"/>
            </a:pPr>
            <a:endParaRPr lang="en-US"/>
          </a:p>
        </c:txPr>
        <c:crossAx val="137293184"/>
        <c:crosses val="autoZero"/>
        <c:auto val="0"/>
        <c:lblOffset val="100"/>
        <c:baseTimeUnit val="months"/>
        <c:majorUnit val="1"/>
      </c:dateAx>
      <c:valAx>
        <c:axId val="137293184"/>
        <c:scaling>
          <c:orientation val="minMax"/>
        </c:scaling>
        <c:delete val="0"/>
        <c:axPos val="l"/>
        <c:majorGridlines/>
        <c:title>
          <c:tx>
            <c:rich>
              <a:bodyPr rot="-5400000" vert="horz"/>
              <a:lstStyle/>
              <a:p>
                <a:pPr>
                  <a:defRPr/>
                </a:pPr>
                <a:r>
                  <a:rPr lang="en-CA" sz="1000" b="1" i="0" u="none" strike="noStrike" baseline="0">
                    <a:effectLst/>
                  </a:rPr>
                  <a:t>Outstanding Parcels</a:t>
                </a:r>
                <a:endParaRPr lang="en-CA"/>
              </a:p>
            </c:rich>
          </c:tx>
          <c:layout>
            <c:manualLayout>
              <c:xMode val="edge"/>
              <c:yMode val="edge"/>
              <c:x val="2.992388468384401E-2"/>
              <c:y val="0.26482876885795248"/>
            </c:manualLayout>
          </c:layout>
          <c:overlay val="0"/>
        </c:title>
        <c:numFmt formatCode="General" sourceLinked="1"/>
        <c:majorTickMark val="out"/>
        <c:minorTickMark val="none"/>
        <c:tickLblPos val="nextTo"/>
        <c:crossAx val="137291264"/>
        <c:crossesAt val="1"/>
        <c:crossBetween val="midCat"/>
      </c:valAx>
    </c:plotArea>
    <c:legend>
      <c:legendPos val="r"/>
      <c:layout>
        <c:manualLayout>
          <c:xMode val="edge"/>
          <c:yMode val="edge"/>
          <c:x val="0.87642893761328533"/>
          <c:y val="0.15765739282589677"/>
          <c:w val="0.1188743884731788"/>
          <c:h val="0.69587821522309712"/>
        </c:manualLayout>
      </c:layout>
      <c:overlay val="0"/>
      <c:txPr>
        <a:bodyPr/>
        <a:lstStyle/>
        <a:p>
          <a:pPr>
            <a:defRPr sz="900"/>
          </a:pPr>
          <a:endParaRPr lang="en-US"/>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t"/>
      <c:layout>
        <c:manualLayout>
          <c:xMode val="edge"/>
          <c:yMode val="edge"/>
          <c:x val="0.40667296309657419"/>
          <c:y val="5.7776147477866441E-2"/>
          <c:w val="0.33866470035451518"/>
          <c:h val="6.910654563286071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9.png"/></Relationships>
</file>

<file path=ppt/drawings/drawing1.xml><?xml version="1.0" encoding="utf-8"?>
<c:userShapes xmlns:c="http://schemas.openxmlformats.org/drawingml/2006/chart">
  <cdr:relSizeAnchor xmlns:cdr="http://schemas.openxmlformats.org/drawingml/2006/chartDrawing">
    <cdr:from>
      <cdr:x>0</cdr:x>
      <cdr:y>0</cdr:y>
    </cdr:from>
    <cdr:to>
      <cdr:x>0.85783</cdr:x>
      <cdr:y>1</cdr:y>
    </cdr:to>
    <cdr:pic>
      <cdr:nvPicPr>
        <cdr:cNvPr id="2" name="chart">
          <a:extLst xmlns:a="http://schemas.openxmlformats.org/drawingml/2006/main">
            <a:ext uri="{FF2B5EF4-FFF2-40B4-BE49-F238E27FC236}">
              <a16:creationId xmlns:a16="http://schemas.microsoft.com/office/drawing/2014/main" id="{214E5217-2F12-4FAD-ADE6-AEF15211AE5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6163535" cy="4296375"/>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0"/>
          </a:xfrm>
          <a:prstGeom prst="rect">
            <a:avLst/>
          </a:prstGeom>
        </p:spPr>
        <p:txBody>
          <a:bodyPr vert="horz" lIns="92462" tIns="46231" rIns="92462" bIns="46231" rtlCol="0"/>
          <a:lstStyle>
            <a:lvl1pPr algn="l">
              <a:defRPr sz="1200"/>
            </a:lvl1pPr>
          </a:lstStyle>
          <a:p>
            <a:endParaRPr lang="en-CA"/>
          </a:p>
        </p:txBody>
      </p:sp>
      <p:sp>
        <p:nvSpPr>
          <p:cNvPr id="3" name="Date Placeholder 2"/>
          <p:cNvSpPr>
            <a:spLocks noGrp="1"/>
          </p:cNvSpPr>
          <p:nvPr>
            <p:ph type="dt" idx="1"/>
          </p:nvPr>
        </p:nvSpPr>
        <p:spPr>
          <a:xfrm>
            <a:off x="3970937" y="0"/>
            <a:ext cx="3037841" cy="464820"/>
          </a:xfrm>
          <a:prstGeom prst="rect">
            <a:avLst/>
          </a:prstGeom>
        </p:spPr>
        <p:txBody>
          <a:bodyPr vert="horz" lIns="92462" tIns="46231" rIns="92462" bIns="46231" rtlCol="0"/>
          <a:lstStyle>
            <a:lvl1pPr algn="r">
              <a:defRPr sz="1200"/>
            </a:lvl1pPr>
          </a:lstStyle>
          <a:p>
            <a:fld id="{9BD7BEE9-662D-4F05-881E-6FF9E6AB076E}" type="datetimeFigureOut">
              <a:rPr lang="en-CA" smtClean="0"/>
              <a:pPr/>
              <a:t>2021-03-16</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462" tIns="46231" rIns="92462" bIns="46231" rtlCol="0" anchor="ctr"/>
          <a:lstStyle/>
          <a:p>
            <a:endParaRPr lang="en-CA"/>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462" tIns="46231" rIns="92462" bIns="462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1" cy="464820"/>
          </a:xfrm>
          <a:prstGeom prst="rect">
            <a:avLst/>
          </a:prstGeom>
        </p:spPr>
        <p:txBody>
          <a:bodyPr vert="horz" lIns="92462" tIns="46231" rIns="92462" bIns="46231" rtlCol="0" anchor="b"/>
          <a:lstStyle>
            <a:lvl1pPr algn="l">
              <a:defRPr sz="1200"/>
            </a:lvl1pPr>
          </a:lstStyle>
          <a:p>
            <a:endParaRPr lang="en-CA"/>
          </a:p>
        </p:txBody>
      </p:sp>
      <p:sp>
        <p:nvSpPr>
          <p:cNvPr id="7" name="Slide Number Placeholder 6"/>
          <p:cNvSpPr>
            <a:spLocks noGrp="1"/>
          </p:cNvSpPr>
          <p:nvPr>
            <p:ph type="sldNum" sz="quarter" idx="5"/>
          </p:nvPr>
        </p:nvSpPr>
        <p:spPr>
          <a:xfrm>
            <a:off x="3970937" y="8829967"/>
            <a:ext cx="3037841" cy="464820"/>
          </a:xfrm>
          <a:prstGeom prst="rect">
            <a:avLst/>
          </a:prstGeom>
        </p:spPr>
        <p:txBody>
          <a:bodyPr vert="horz" lIns="92462" tIns="46231" rIns="92462" bIns="46231" rtlCol="0" anchor="b"/>
          <a:lstStyle>
            <a:lvl1pPr algn="r">
              <a:defRPr sz="1200"/>
            </a:lvl1pPr>
          </a:lstStyle>
          <a:p>
            <a:fld id="{B67AE786-6EA0-498A-95EA-3BBA645FD965}" type="slidenum">
              <a:rPr lang="en-CA" smtClean="0"/>
              <a:pPr/>
              <a:t>‹#›</a:t>
            </a:fld>
            <a:endParaRPr lang="en-CA"/>
          </a:p>
        </p:txBody>
      </p:sp>
    </p:spTree>
    <p:extLst>
      <p:ext uri="{BB962C8B-B14F-4D97-AF65-F5344CB8AC3E}">
        <p14:creationId xmlns:p14="http://schemas.microsoft.com/office/powerpoint/2010/main" val="3663461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67AE786-6EA0-498A-95EA-3BBA645FD965}" type="slidenum">
              <a:rPr lang="en-CA" smtClean="0"/>
              <a:pPr/>
              <a:t>1</a:t>
            </a:fld>
            <a:endParaRPr lang="en-CA"/>
          </a:p>
        </p:txBody>
      </p:sp>
    </p:spTree>
    <p:extLst>
      <p:ext uri="{BB962C8B-B14F-4D97-AF65-F5344CB8AC3E}">
        <p14:creationId xmlns:p14="http://schemas.microsoft.com/office/powerpoint/2010/main" val="4089949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7AE786-6EA0-498A-95EA-3BBA645FD965}" type="slidenum">
              <a:rPr lang="en-CA" smtClean="0"/>
              <a:pPr/>
              <a:t>16</a:t>
            </a:fld>
            <a:endParaRPr lang="en-CA" dirty="0"/>
          </a:p>
        </p:txBody>
      </p:sp>
    </p:spTree>
    <p:extLst>
      <p:ext uri="{BB962C8B-B14F-4D97-AF65-F5344CB8AC3E}">
        <p14:creationId xmlns:p14="http://schemas.microsoft.com/office/powerpoint/2010/main" val="1358982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7AE786-6EA0-498A-95EA-3BBA645FD965}" type="slidenum">
              <a:rPr lang="en-CA" smtClean="0"/>
              <a:pPr/>
              <a:t>18</a:t>
            </a:fld>
            <a:endParaRPr lang="en-CA" dirty="0"/>
          </a:p>
        </p:txBody>
      </p:sp>
    </p:spTree>
    <p:extLst>
      <p:ext uri="{BB962C8B-B14F-4D97-AF65-F5344CB8AC3E}">
        <p14:creationId xmlns:p14="http://schemas.microsoft.com/office/powerpoint/2010/main" val="134613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7AE786-6EA0-498A-95EA-3BBA645FD965}" type="slidenum">
              <a:rPr lang="en-CA" smtClean="0"/>
              <a:pPr/>
              <a:t>20</a:t>
            </a:fld>
            <a:endParaRPr lang="en-CA" dirty="0"/>
          </a:p>
        </p:txBody>
      </p:sp>
    </p:spTree>
    <p:extLst>
      <p:ext uri="{BB962C8B-B14F-4D97-AF65-F5344CB8AC3E}">
        <p14:creationId xmlns:p14="http://schemas.microsoft.com/office/powerpoint/2010/main" val="1184895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7AE786-6EA0-498A-95EA-3BBA645FD965}"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0861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67AE786-6EA0-498A-95EA-3BBA645FD965}" type="slidenum">
              <a:rPr lang="en-CA" smtClean="0"/>
              <a:pPr/>
              <a:t>26</a:t>
            </a:fld>
            <a:endParaRPr lang="en-CA"/>
          </a:p>
        </p:txBody>
      </p:sp>
    </p:spTree>
    <p:extLst>
      <p:ext uri="{BB962C8B-B14F-4D97-AF65-F5344CB8AC3E}">
        <p14:creationId xmlns:p14="http://schemas.microsoft.com/office/powerpoint/2010/main" val="1555602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67AE786-6EA0-498A-95EA-3BBA645FD965}" type="slidenum">
              <a:rPr lang="en-CA" smtClean="0"/>
              <a:pPr/>
              <a:t>27</a:t>
            </a:fld>
            <a:endParaRPr lang="en-CA"/>
          </a:p>
        </p:txBody>
      </p:sp>
    </p:spTree>
    <p:extLst>
      <p:ext uri="{BB962C8B-B14F-4D97-AF65-F5344CB8AC3E}">
        <p14:creationId xmlns:p14="http://schemas.microsoft.com/office/powerpoint/2010/main" val="13461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7AE786-6EA0-498A-95EA-3BBA645FD965}"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285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7AE786-6EA0-498A-95EA-3BBA645FD965}"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176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7AE786-6EA0-498A-95EA-3BBA645FD965}"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38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10"/>
          </p:nvPr>
        </p:nvSpPr>
        <p:spPr/>
        <p:txBody>
          <a:bodyPr/>
          <a:lstStyle/>
          <a:p>
            <a:fld id="{B67AE786-6EA0-498A-95EA-3BBA645FD965}" type="slidenum">
              <a:rPr lang="en-CA" smtClean="0">
                <a:solidFill>
                  <a:prstClr val="black"/>
                </a:solidFill>
              </a:rPr>
              <a:pPr/>
              <a:t>8</a:t>
            </a:fld>
            <a:endParaRPr lang="en-CA">
              <a:solidFill>
                <a:prstClr val="black"/>
              </a:solidFill>
            </a:endParaRPr>
          </a:p>
        </p:txBody>
      </p:sp>
    </p:spTree>
    <p:extLst>
      <p:ext uri="{BB962C8B-B14F-4D97-AF65-F5344CB8AC3E}">
        <p14:creationId xmlns:p14="http://schemas.microsoft.com/office/powerpoint/2010/main" val="150675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67AE786-6EA0-498A-95EA-3BBA645FD965}" type="slidenum">
              <a:rPr lang="en-CA" smtClean="0"/>
              <a:pPr/>
              <a:t>9</a:t>
            </a:fld>
            <a:endParaRPr lang="en-CA"/>
          </a:p>
        </p:txBody>
      </p:sp>
    </p:spTree>
    <p:extLst>
      <p:ext uri="{BB962C8B-B14F-4D97-AF65-F5344CB8AC3E}">
        <p14:creationId xmlns:p14="http://schemas.microsoft.com/office/powerpoint/2010/main" val="581568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7AE786-6EA0-498A-95EA-3BBA645FD965}" type="slidenum">
              <a:rPr lang="en-CA" smtClean="0"/>
              <a:pPr/>
              <a:t>13</a:t>
            </a:fld>
            <a:endParaRPr lang="en-CA" dirty="0"/>
          </a:p>
        </p:txBody>
      </p:sp>
    </p:spTree>
    <p:extLst>
      <p:ext uri="{BB962C8B-B14F-4D97-AF65-F5344CB8AC3E}">
        <p14:creationId xmlns:p14="http://schemas.microsoft.com/office/powerpoint/2010/main" val="3663186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7AE786-6EA0-498A-95EA-3BBA645FD965}" type="slidenum">
              <a:rPr lang="en-CA" smtClean="0"/>
              <a:pPr/>
              <a:t>14</a:t>
            </a:fld>
            <a:endParaRPr lang="en-CA" dirty="0"/>
          </a:p>
        </p:txBody>
      </p:sp>
    </p:spTree>
    <p:extLst>
      <p:ext uri="{BB962C8B-B14F-4D97-AF65-F5344CB8AC3E}">
        <p14:creationId xmlns:p14="http://schemas.microsoft.com/office/powerpoint/2010/main" val="960320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67AE786-6EA0-498A-95EA-3BBA645FD965}" type="slidenum">
              <a:rPr lang="en-CA" smtClean="0"/>
              <a:pPr/>
              <a:t>15</a:t>
            </a:fld>
            <a:endParaRPr lang="en-CA" dirty="0"/>
          </a:p>
        </p:txBody>
      </p:sp>
    </p:spTree>
    <p:extLst>
      <p:ext uri="{BB962C8B-B14F-4D97-AF65-F5344CB8AC3E}">
        <p14:creationId xmlns:p14="http://schemas.microsoft.com/office/powerpoint/2010/main" val="1093188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692275" y="1994842"/>
            <a:ext cx="5832475" cy="720924"/>
          </a:xfrm>
          <a:prstGeom prst="rect">
            <a:avLst/>
          </a:prstGeom>
        </p:spPr>
        <p:txBody>
          <a:bodyPr/>
          <a:lstStyle>
            <a:lvl1pPr marL="0" indent="0" algn="ctr">
              <a:buFontTx/>
              <a:buNone/>
              <a:defRPr sz="2800" b="1">
                <a:solidFill>
                  <a:srgbClr val="4060AF"/>
                </a:solidFill>
              </a:defRPr>
            </a:lvl1pPr>
            <a:lvl2pPr marL="457200" indent="0" algn="ctr">
              <a:buFontTx/>
              <a:buNone/>
              <a:defRPr>
                <a:solidFill>
                  <a:srgbClr val="4060AF"/>
                </a:solidFill>
              </a:defRPr>
            </a:lvl2pPr>
            <a:lvl3pPr marL="914400" indent="0" algn="ctr">
              <a:buFontTx/>
              <a:buNone/>
              <a:defRPr>
                <a:solidFill>
                  <a:srgbClr val="4060AF"/>
                </a:solidFill>
              </a:defRPr>
            </a:lvl3pPr>
            <a:lvl4pPr marL="1371600" indent="0" algn="ctr">
              <a:buFontTx/>
              <a:buNone/>
              <a:defRPr>
                <a:solidFill>
                  <a:srgbClr val="4060AF"/>
                </a:solidFill>
              </a:defRPr>
            </a:lvl4pPr>
            <a:lvl5pPr marL="1828800" indent="0" algn="ctr">
              <a:buFontTx/>
              <a:buNone/>
              <a:defRPr>
                <a:solidFill>
                  <a:srgbClr val="4060AF"/>
                </a:solidFill>
              </a:defRPr>
            </a:lvl5pPr>
          </a:lstStyle>
          <a:p>
            <a:pPr lvl="0"/>
            <a:r>
              <a:rPr lang="en-US"/>
              <a:t>Click to edit Master text styles</a:t>
            </a:r>
            <a:endParaRPr lang="en-CA"/>
          </a:p>
        </p:txBody>
      </p:sp>
      <p:sp>
        <p:nvSpPr>
          <p:cNvPr id="7" name="Text Placeholder 6"/>
          <p:cNvSpPr>
            <a:spLocks noGrp="1"/>
          </p:cNvSpPr>
          <p:nvPr>
            <p:ph type="body" sz="quarter" idx="11" hasCustomPrompt="1"/>
          </p:nvPr>
        </p:nvSpPr>
        <p:spPr>
          <a:xfrm>
            <a:off x="1691680" y="3507829"/>
            <a:ext cx="5832475" cy="432073"/>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Tx/>
              <a:buNone/>
              <a:tabLst/>
              <a:defRPr sz="1800" b="0" baseline="0">
                <a:solidFill>
                  <a:schemeClr val="bg1"/>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lang="en-US"/>
              <a:t>Presenter Name: Click to edit Master text styles</a:t>
            </a:r>
          </a:p>
          <a:p>
            <a:pPr lvl="0"/>
            <a:endParaRPr lang="en-CA"/>
          </a:p>
          <a:p>
            <a:pPr marL="0" marR="0" lvl="0" indent="0" algn="ctr" defTabSz="914400" rtl="0" eaLnBrk="1" fontAlgn="auto" latinLnBrk="0" hangingPunct="1">
              <a:lnSpc>
                <a:spcPct val="100000"/>
              </a:lnSpc>
              <a:spcBef>
                <a:spcPct val="20000"/>
              </a:spcBef>
              <a:spcAft>
                <a:spcPts val="0"/>
              </a:spcAft>
              <a:buClrTx/>
              <a:buSzTx/>
              <a:buFontTx/>
              <a:buNone/>
              <a:tabLst/>
              <a:defRPr/>
            </a:pPr>
            <a:endParaRPr lang="en-CA"/>
          </a:p>
          <a:p>
            <a:pPr lvl="0"/>
            <a:endParaRPr lang="en-CA"/>
          </a:p>
        </p:txBody>
      </p:sp>
      <p:sp>
        <p:nvSpPr>
          <p:cNvPr id="10" name="Text Placeholder 6"/>
          <p:cNvSpPr>
            <a:spLocks noGrp="1"/>
          </p:cNvSpPr>
          <p:nvPr>
            <p:ph type="body" sz="quarter" idx="12" hasCustomPrompt="1"/>
          </p:nvPr>
        </p:nvSpPr>
        <p:spPr>
          <a:xfrm>
            <a:off x="1691680" y="3965029"/>
            <a:ext cx="5832475" cy="432073"/>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Tx/>
              <a:buNone/>
              <a:tabLst/>
              <a:defRPr sz="1800" b="0" baseline="0">
                <a:solidFill>
                  <a:schemeClr val="bg1"/>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lang="en-US"/>
              <a:t>Date: Click to edit Master text styles</a:t>
            </a:r>
            <a:endParaRPr lang="en-CA"/>
          </a:p>
        </p:txBody>
      </p:sp>
      <p:sp>
        <p:nvSpPr>
          <p:cNvPr id="6" name="Footer Placeholder 3"/>
          <p:cNvSpPr txBox="1">
            <a:spLocks/>
          </p:cNvSpPr>
          <p:nvPr userDrawn="1"/>
        </p:nvSpPr>
        <p:spPr>
          <a:xfrm>
            <a:off x="5399584" y="4886969"/>
            <a:ext cx="374441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600" dirty="0">
              <a:solidFill>
                <a:srgbClr val="C0C0C0"/>
              </a:solidFill>
              <a:latin typeface="Tahoma" panose="020B0604030504040204" pitchFamily="34" charset="0"/>
              <a:ea typeface="Tahoma" panose="020B0604030504040204" pitchFamily="34" charset="0"/>
              <a:cs typeface="Tahoma" panose="020B0604030504040204" pitchFamily="34" charset="0"/>
            </a:endParaRPr>
          </a:p>
          <a:p>
            <a:pPr algn="r"/>
            <a:r>
              <a:rPr lang="en-US" sz="600" dirty="0">
                <a:solidFill>
                  <a:srgbClr val="C0C0C0"/>
                </a:solidFill>
                <a:latin typeface="Tahoma" panose="020B0604030504040204" pitchFamily="34" charset="0"/>
                <a:ea typeface="Tahoma" panose="020B0604030504040204" pitchFamily="34" charset="0"/>
                <a:cs typeface="Tahoma" panose="020B0604030504040204" pitchFamily="34" charset="0"/>
              </a:rPr>
              <a:t>©2021</a:t>
            </a:r>
            <a:r>
              <a:rPr lang="en-US" sz="600" baseline="0" dirty="0">
                <a:solidFill>
                  <a:srgbClr val="C0C0C0"/>
                </a:solidFill>
                <a:latin typeface="Tahoma" panose="020B0604030504040204" pitchFamily="34" charset="0"/>
                <a:ea typeface="Tahoma" panose="020B0604030504040204" pitchFamily="34" charset="0"/>
                <a:cs typeface="Tahoma" panose="020B0604030504040204" pitchFamily="34" charset="0"/>
              </a:rPr>
              <a:t> </a:t>
            </a:r>
            <a:r>
              <a:rPr lang="en-US" sz="600" dirty="0">
                <a:solidFill>
                  <a:srgbClr val="C0C0C0"/>
                </a:solidFill>
                <a:latin typeface="Tahoma" panose="020B0604030504040204" pitchFamily="34" charset="0"/>
                <a:ea typeface="Tahoma" panose="020B0604030504040204" pitchFamily="34" charset="0"/>
                <a:cs typeface="Tahoma" panose="020B0604030504040204" pitchFamily="34" charset="0"/>
              </a:rPr>
              <a:t>Land Title and Survey Authority of British Columbia</a:t>
            </a:r>
            <a:endParaRPr lang="en-CA" sz="600" dirty="0">
              <a:solidFill>
                <a:srgbClr val="C0C0C0"/>
              </a:solidFill>
              <a:latin typeface="Tahoma" panose="020B0604030504040204" pitchFamily="34" charset="0"/>
              <a:ea typeface="Tahoma" panose="020B0604030504040204" pitchFamily="34" charset="0"/>
              <a:cs typeface="Tahoma" panose="020B0604030504040204" pitchFamily="34" charset="0"/>
            </a:endParaRPr>
          </a:p>
          <a:p>
            <a:endParaRPr lang="en-CA" dirty="0"/>
          </a:p>
        </p:txBody>
      </p:sp>
    </p:spTree>
    <p:custDataLst>
      <p:tags r:id="rId1"/>
    </p:custDataLst>
    <p:extLst>
      <p:ext uri="{BB962C8B-B14F-4D97-AF65-F5344CB8AC3E}">
        <p14:creationId xmlns:p14="http://schemas.microsoft.com/office/powerpoint/2010/main" val="205719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107504" y="915566"/>
            <a:ext cx="8280920" cy="3816424"/>
          </a:xfrm>
        </p:spPr>
        <p:txBody>
          <a:bodyPr>
            <a:normAutofit/>
          </a:bodyPr>
          <a:lstStyle>
            <a:lvl1pPr>
              <a:lnSpc>
                <a:spcPct val="100000"/>
              </a:lnSpc>
              <a:spcBef>
                <a:spcPts val="600"/>
              </a:spcBef>
              <a:spcAft>
                <a:spcPts val="600"/>
              </a:spcAft>
              <a:defRPr sz="2000"/>
            </a:lvl1pPr>
            <a:lvl2pPr>
              <a:lnSpc>
                <a:spcPct val="100000"/>
              </a:lnSpc>
              <a:spcBef>
                <a:spcPts val="600"/>
              </a:spcBef>
              <a:spcAft>
                <a:spcPts val="600"/>
              </a:spcAft>
              <a:defRPr sz="1800"/>
            </a:lvl2pPr>
            <a:lvl3pPr>
              <a:lnSpc>
                <a:spcPct val="100000"/>
              </a:lnSpc>
              <a:spcBef>
                <a:spcPts val="600"/>
              </a:spcBef>
              <a:spcAft>
                <a:spcPts val="600"/>
              </a:spcAft>
              <a:defRPr sz="1600">
                <a:solidFill>
                  <a:schemeClr val="tx1"/>
                </a:solidFill>
              </a:defRPr>
            </a:lvl3pPr>
            <a:lvl4pPr>
              <a:lnSpc>
                <a:spcPct val="100000"/>
              </a:lnSpc>
              <a:spcBef>
                <a:spcPts val="600"/>
              </a:spcBef>
              <a:spcAft>
                <a:spcPts val="600"/>
              </a:spcAft>
              <a:defRPr sz="1400">
                <a:solidFill>
                  <a:schemeClr val="tx1"/>
                </a:solidFill>
              </a:defRPr>
            </a:lvl4pPr>
            <a:lvl5pPr>
              <a:lnSpc>
                <a:spcPct val="100000"/>
              </a:lnSpc>
              <a:spcBef>
                <a:spcPts val="600"/>
              </a:spcBef>
              <a:spcAft>
                <a:spcPts val="600"/>
              </a:spcAft>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264565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239759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107505" y="915567"/>
            <a:ext cx="8280920" cy="3816424"/>
          </a:xfrm>
        </p:spPr>
        <p:txBody>
          <a:bodyPr>
            <a:normAutofit/>
          </a:bodyPr>
          <a:lstStyle>
            <a:lvl1pPr>
              <a:lnSpc>
                <a:spcPct val="100000"/>
              </a:lnSpc>
              <a:spcBef>
                <a:spcPts val="600"/>
              </a:spcBef>
              <a:spcAft>
                <a:spcPts val="600"/>
              </a:spcAft>
              <a:defRPr sz="2000"/>
            </a:lvl1pPr>
            <a:lvl2pPr>
              <a:lnSpc>
                <a:spcPct val="100000"/>
              </a:lnSpc>
              <a:spcBef>
                <a:spcPts val="600"/>
              </a:spcBef>
              <a:spcAft>
                <a:spcPts val="600"/>
              </a:spcAft>
              <a:defRPr sz="1800"/>
            </a:lvl2pPr>
            <a:lvl3pPr>
              <a:lnSpc>
                <a:spcPct val="100000"/>
              </a:lnSpc>
              <a:spcBef>
                <a:spcPts val="600"/>
              </a:spcBef>
              <a:spcAft>
                <a:spcPts val="600"/>
              </a:spcAft>
              <a:defRPr sz="1600">
                <a:solidFill>
                  <a:schemeClr val="tx1"/>
                </a:solidFill>
              </a:defRPr>
            </a:lvl3pPr>
            <a:lvl4pPr>
              <a:lnSpc>
                <a:spcPct val="100000"/>
              </a:lnSpc>
              <a:spcBef>
                <a:spcPts val="600"/>
              </a:spcBef>
              <a:spcAft>
                <a:spcPts val="600"/>
              </a:spcAft>
              <a:defRPr sz="1400">
                <a:solidFill>
                  <a:schemeClr val="tx1"/>
                </a:solidFill>
              </a:defRPr>
            </a:lvl4pPr>
            <a:lvl5pPr>
              <a:lnSpc>
                <a:spcPct val="100000"/>
              </a:lnSpc>
              <a:spcBef>
                <a:spcPts val="600"/>
              </a:spcBef>
              <a:spcAft>
                <a:spcPts val="600"/>
              </a:spcAft>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366224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039380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image" Target="../media/image6.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t="58400"/>
          <a:stretch/>
        </p:blipFill>
        <p:spPr>
          <a:xfrm>
            <a:off x="0" y="3003798"/>
            <a:ext cx="9144000" cy="2139702"/>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2120" y="629086"/>
            <a:ext cx="2060626" cy="776698"/>
          </a:xfrm>
          <a:prstGeom prst="rect">
            <a:avLst/>
          </a:prstGeom>
          <a:noFill/>
        </p:spPr>
      </p:pic>
      <p:pic>
        <p:nvPicPr>
          <p:cNvPr id="5" name="Picture 4">
            <a:extLst>
              <a:ext uri="{FF2B5EF4-FFF2-40B4-BE49-F238E27FC236}">
                <a16:creationId xmlns:a16="http://schemas.microsoft.com/office/drawing/2014/main" id="{828C792D-A407-4A6A-8DD3-AEC40269D17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79712" y="560235"/>
            <a:ext cx="1172831" cy="1097280"/>
          </a:xfrm>
          <a:prstGeom prst="rect">
            <a:avLst/>
          </a:prstGeom>
        </p:spPr>
      </p:pic>
    </p:spTree>
    <p:custDataLst>
      <p:tags r:id="rId3"/>
    </p:custDataLst>
    <p:extLst>
      <p:ext uri="{BB962C8B-B14F-4D97-AF65-F5344CB8AC3E}">
        <p14:creationId xmlns:p14="http://schemas.microsoft.com/office/powerpoint/2010/main" val="1186416778"/>
      </p:ext>
    </p:extLst>
  </p:cSld>
  <p:clrMap bg1="lt1" tx1="dk1" bg2="lt2" tx2="dk2" accent1="accent1" accent2="accent2" accent3="accent3" accent4="accent4" accent5="accent5" accent6="accent6" hlink="hlink" folHlink="folHlink"/>
  <p:sldLayoutIdLst>
    <p:sldLayoutId id="2147483665" r:id="rId1"/>
  </p:sldLayoutIdLst>
  <p:hf sldNum="0" hdr="0" dt="0"/>
  <p:txStyles>
    <p:titleStyle>
      <a:lvl1pPr algn="l" defTabSz="914400" rtl="0" eaLnBrk="1" latinLnBrk="0" hangingPunct="1">
        <a:spcBef>
          <a:spcPct val="0"/>
        </a:spcBef>
        <a:buNone/>
        <a:defRPr sz="2800" b="0" kern="1200">
          <a:solidFill>
            <a:srgbClr val="4060AF"/>
          </a:solidFill>
          <a:latin typeface="Tahoma" pitchFamily="34" charset="0"/>
          <a:ea typeface="Tahoma" pitchFamily="34" charset="0"/>
          <a:cs typeface="Tahoma" pitchFamily="34" charset="0"/>
        </a:defRPr>
      </a:lvl1pPr>
    </p:titleStyle>
    <p:bodyStyle>
      <a:lvl1pPr marL="265113" indent="-265113" algn="l" defTabSz="914400" rtl="0" eaLnBrk="1" latinLnBrk="0" hangingPunct="1">
        <a:spcBef>
          <a:spcPct val="20000"/>
        </a:spcBef>
        <a:buFont typeface="Arial" pitchFamily="34" charset="0"/>
        <a:buChar char="•"/>
        <a:defRPr sz="2000" kern="1200">
          <a:solidFill>
            <a:srgbClr val="424242"/>
          </a:solidFill>
          <a:latin typeface="Tahoma" pitchFamily="34" charset="0"/>
          <a:ea typeface="Tahoma" pitchFamily="34" charset="0"/>
          <a:cs typeface="Tahoma" pitchFamily="34" charset="0"/>
        </a:defRPr>
      </a:lvl1pPr>
      <a:lvl2pPr marL="623888" indent="-166688" algn="l" defTabSz="914400" rtl="0" eaLnBrk="1" latinLnBrk="0" hangingPunct="1">
        <a:spcBef>
          <a:spcPct val="20000"/>
        </a:spcBef>
        <a:buFont typeface="Arial" pitchFamily="34" charset="0"/>
        <a:buChar char="•"/>
        <a:tabLst/>
        <a:defRPr sz="1800" kern="1200">
          <a:solidFill>
            <a:srgbClr val="424242"/>
          </a:solidFill>
          <a:latin typeface="Tahoma" pitchFamily="34" charset="0"/>
          <a:ea typeface="Tahoma" pitchFamily="34" charset="0"/>
          <a:cs typeface="Tahoma" pitchFamily="34" charset="0"/>
        </a:defRPr>
      </a:lvl2pPr>
      <a:lvl3pPr marL="1074738" indent="-160338" algn="l" defTabSz="914400" rtl="0" eaLnBrk="1" latinLnBrk="0" hangingPunct="1">
        <a:spcBef>
          <a:spcPct val="20000"/>
        </a:spcBef>
        <a:buFont typeface="Arial" pitchFamily="34" charset="0"/>
        <a:buChar char="•"/>
        <a:defRPr sz="1600" kern="1200">
          <a:solidFill>
            <a:srgbClr val="424242"/>
          </a:solidFill>
          <a:latin typeface="Tahoma" pitchFamily="34" charset="0"/>
          <a:ea typeface="Tahoma" pitchFamily="34" charset="0"/>
          <a:cs typeface="Tahoma" pitchFamily="34" charset="0"/>
        </a:defRPr>
      </a:lvl3pPr>
      <a:lvl4pPr marL="1525588" indent="-153988" algn="l" defTabSz="914400" rtl="0" eaLnBrk="1" latinLnBrk="0" hangingPunct="1">
        <a:spcBef>
          <a:spcPct val="20000"/>
        </a:spcBef>
        <a:buFont typeface="Arial" pitchFamily="34" charset="0"/>
        <a:buChar char="•"/>
        <a:defRPr sz="1400" kern="1200">
          <a:solidFill>
            <a:srgbClr val="424242"/>
          </a:solidFill>
          <a:latin typeface="Tahoma" pitchFamily="34" charset="0"/>
          <a:ea typeface="Tahoma" pitchFamily="34" charset="0"/>
          <a:cs typeface="Tahoma" pitchFamily="34" charset="0"/>
        </a:defRPr>
      </a:lvl4pPr>
      <a:lvl5pPr marL="1971675" indent="-142875" algn="l" defTabSz="914400" rtl="0" eaLnBrk="1" latinLnBrk="0" hangingPunct="1">
        <a:spcBef>
          <a:spcPct val="20000"/>
        </a:spcBef>
        <a:buFont typeface="Arial" pitchFamily="34" charset="0"/>
        <a:buChar char="•"/>
        <a:defRPr sz="1200" kern="1200">
          <a:solidFill>
            <a:srgbClr val="424242"/>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0538"/>
            <a:ext cx="9144000" cy="5143500"/>
          </a:xfrm>
          <a:prstGeom prst="rect">
            <a:avLst/>
          </a:prstGeom>
        </p:spPr>
      </p:pic>
      <p:sp>
        <p:nvSpPr>
          <p:cNvPr id="2" name="Title Placeholder 1"/>
          <p:cNvSpPr>
            <a:spLocks noGrp="1"/>
          </p:cNvSpPr>
          <p:nvPr>
            <p:ph type="title"/>
          </p:nvPr>
        </p:nvSpPr>
        <p:spPr>
          <a:xfrm>
            <a:off x="107504" y="123478"/>
            <a:ext cx="6923112" cy="504056"/>
          </a:xfrm>
          <a:prstGeom prst="rect">
            <a:avLst/>
          </a:prstGeom>
        </p:spPr>
        <p:txBody>
          <a:bodyPr vert="horz" lIns="91440" tIns="45720" rIns="91440" bIns="45720" rtlCol="0" anchor="ctr">
            <a:noAutofit/>
          </a:bodyPr>
          <a:lstStyle/>
          <a:p>
            <a:r>
              <a:rPr lang="en-US"/>
              <a:t>Click to edit Master title style</a:t>
            </a:r>
            <a:endParaRPr lang="en-CA"/>
          </a:p>
        </p:txBody>
      </p:sp>
      <p:sp>
        <p:nvSpPr>
          <p:cNvPr id="3" name="Text Placeholder 2"/>
          <p:cNvSpPr>
            <a:spLocks noGrp="1"/>
          </p:cNvSpPr>
          <p:nvPr>
            <p:ph type="body" idx="1"/>
          </p:nvPr>
        </p:nvSpPr>
        <p:spPr>
          <a:xfrm>
            <a:off x="122239" y="915566"/>
            <a:ext cx="8337745" cy="38884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2050" name="Picture 2" descr="https://sharenet.ltsa.ca/LTSA%20Templates/LTSA-Web-Colors-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81352" y="3915733"/>
            <a:ext cx="621030" cy="581025"/>
          </a:xfrm>
          <a:prstGeom prst="rect">
            <a:avLst/>
          </a:prstGeom>
          <a:noFill/>
          <a:extLst>
            <a:ext uri="{909E8E84-426E-40DD-AFC4-6F175D3DCCD1}">
              <a14:hiddenFill xmlns:a14="http://schemas.microsoft.com/office/drawing/2010/main">
                <a:solidFill>
                  <a:srgbClr val="FFFFFF"/>
                </a:solidFill>
              </a14:hiddenFill>
            </a:ext>
          </a:extLst>
        </p:spPr>
      </p:pic>
      <p:sp>
        <p:nvSpPr>
          <p:cNvPr id="12" name="Footer Placeholder 3"/>
          <p:cNvSpPr txBox="1">
            <a:spLocks/>
          </p:cNvSpPr>
          <p:nvPr/>
        </p:nvSpPr>
        <p:spPr>
          <a:xfrm>
            <a:off x="5399584" y="5014410"/>
            <a:ext cx="3744416" cy="14401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a:solidFill>
                  <a:srgbClr val="C0C0C0"/>
                </a:solidFill>
                <a:latin typeface="Tahoma" panose="020B0604030504040204" pitchFamily="34" charset="0"/>
                <a:ea typeface="Tahoma" panose="020B0604030504040204" pitchFamily="34" charset="0"/>
                <a:cs typeface="Tahoma" panose="020B0604030504040204" pitchFamily="34" charset="0"/>
              </a:rPr>
              <a:t>©2021 Land Title and Survey Authority of British Columbia</a:t>
            </a:r>
            <a:endParaRPr lang="en-CA" sz="600" dirty="0">
              <a:solidFill>
                <a:srgbClr val="C0C0C0"/>
              </a:solidFill>
              <a:latin typeface="Tahoma" panose="020B0604030504040204" pitchFamily="34" charset="0"/>
              <a:ea typeface="Tahoma" panose="020B0604030504040204" pitchFamily="34" charset="0"/>
              <a:cs typeface="Tahoma" panose="020B0604030504040204" pitchFamily="34" charset="0"/>
            </a:endParaRPr>
          </a:p>
          <a:p>
            <a:endParaRPr lang="en-CA" dirty="0"/>
          </a:p>
        </p:txBody>
      </p:sp>
      <p:pic>
        <p:nvPicPr>
          <p:cNvPr id="6" name="Picture 5">
            <a:extLst>
              <a:ext uri="{FF2B5EF4-FFF2-40B4-BE49-F238E27FC236}">
                <a16:creationId xmlns:a16="http://schemas.microsoft.com/office/drawing/2014/main" id="{7DF446C6-B8C2-4A1E-9348-C0F0E2BE71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02719" y="4496758"/>
            <a:ext cx="578296" cy="523264"/>
          </a:xfrm>
          <a:prstGeom prst="rect">
            <a:avLst/>
          </a:prstGeom>
        </p:spPr>
      </p:pic>
    </p:spTree>
    <p:custDataLst>
      <p:tags r:id="rId4"/>
    </p:custDataLst>
    <p:extLst>
      <p:ext uri="{BB962C8B-B14F-4D97-AF65-F5344CB8AC3E}">
        <p14:creationId xmlns:p14="http://schemas.microsoft.com/office/powerpoint/2010/main" val="2816829221"/>
      </p:ext>
    </p:extLst>
  </p:cSld>
  <p:clrMap bg1="lt1" tx1="dk1" bg2="lt2" tx2="dk2" accent1="accent1" accent2="accent2" accent3="accent3" accent4="accent4" accent5="accent5" accent6="accent6" hlink="hlink" folHlink="folHlink"/>
  <p:sldLayoutIdLst>
    <p:sldLayoutId id="2147483659" r:id="rId1"/>
    <p:sldLayoutId id="2147483660" r:id="rId2"/>
  </p:sldLayoutIdLst>
  <p:hf sldNum="0" hdr="0" dt="0"/>
  <p:txStyles>
    <p:titleStyle>
      <a:lvl1pPr algn="l" defTabSz="914400" rtl="0" eaLnBrk="1" latinLnBrk="0" hangingPunct="1">
        <a:spcBef>
          <a:spcPct val="0"/>
        </a:spcBef>
        <a:buNone/>
        <a:defRPr sz="2400" b="1" kern="1200">
          <a:solidFill>
            <a:srgbClr val="4060AF"/>
          </a:solidFill>
          <a:latin typeface="Tahoma" pitchFamily="34" charset="0"/>
          <a:ea typeface="Tahoma" pitchFamily="34" charset="0"/>
          <a:cs typeface="Tahoma" pitchFamily="34" charset="0"/>
        </a:defRPr>
      </a:lvl1pPr>
    </p:titleStyle>
    <p:bodyStyle>
      <a:lvl1pPr marL="230188" indent="-230188" algn="l" defTabSz="914400" rtl="0" eaLnBrk="1" latinLnBrk="0" hangingPunct="1">
        <a:spcBef>
          <a:spcPts val="600"/>
        </a:spcBef>
        <a:spcAft>
          <a:spcPts val="600"/>
        </a:spcAft>
        <a:buFont typeface="Arial" pitchFamily="34" charset="0"/>
        <a:buChar char="•"/>
        <a:defRPr sz="2000" b="0" kern="1200">
          <a:solidFill>
            <a:schemeClr val="tx1"/>
          </a:solidFill>
          <a:latin typeface="Tahoma" pitchFamily="34" charset="0"/>
          <a:ea typeface="Tahoma" pitchFamily="34" charset="0"/>
          <a:cs typeface="Tahoma" pitchFamily="34" charset="0"/>
        </a:defRPr>
      </a:lvl1pPr>
      <a:lvl2pPr marL="684213" indent="-227013" algn="l" defTabSz="914400" rtl="0" eaLnBrk="1" latinLnBrk="0" hangingPunct="1">
        <a:spcBef>
          <a:spcPts val="600"/>
        </a:spcBef>
        <a:spcAft>
          <a:spcPts val="600"/>
        </a:spcAft>
        <a:buFont typeface="Tahoma" panose="020B0604030504040204" pitchFamily="34" charset="0"/>
        <a:buChar char="−"/>
        <a:tabLst/>
        <a:defRPr sz="1800" b="0" kern="1200">
          <a:solidFill>
            <a:schemeClr val="tx1"/>
          </a:solidFill>
          <a:latin typeface="Tahoma" pitchFamily="34" charset="0"/>
          <a:ea typeface="Tahoma" pitchFamily="34" charset="0"/>
          <a:cs typeface="Tahoma" pitchFamily="34" charset="0"/>
        </a:defRPr>
      </a:lvl2pPr>
      <a:lvl3pPr marL="1144588" indent="-230188" algn="l" defTabSz="914400" rtl="0" eaLnBrk="1" latinLnBrk="0" hangingPunct="1">
        <a:spcBef>
          <a:spcPts val="600"/>
        </a:spcBef>
        <a:spcAft>
          <a:spcPts val="600"/>
        </a:spcAft>
        <a:buFont typeface="Courier New" panose="02070309020205020404" pitchFamily="49" charset="0"/>
        <a:buChar char="o"/>
        <a:defRPr sz="1600" b="0" kern="1200">
          <a:solidFill>
            <a:schemeClr val="tx1"/>
          </a:solidFill>
          <a:latin typeface="Tahoma" pitchFamily="34" charset="0"/>
          <a:ea typeface="Tahoma" pitchFamily="34" charset="0"/>
          <a:cs typeface="Tahoma" pitchFamily="34" charset="0"/>
        </a:defRPr>
      </a:lvl3pPr>
      <a:lvl4pPr marL="1525588" indent="-153988" algn="l" defTabSz="914400" rtl="0" eaLnBrk="1" latinLnBrk="0" hangingPunct="1">
        <a:spcBef>
          <a:spcPts val="600"/>
        </a:spcBef>
        <a:spcAft>
          <a:spcPts val="600"/>
        </a:spcAft>
        <a:buFont typeface="Wingdings" panose="05000000000000000000" pitchFamily="2" charset="2"/>
        <a:buChar char="§"/>
        <a:defRPr sz="1400" b="0" kern="1200">
          <a:solidFill>
            <a:schemeClr val="tx1"/>
          </a:solidFill>
          <a:latin typeface="Tahoma" pitchFamily="34" charset="0"/>
          <a:ea typeface="Tahoma" pitchFamily="34" charset="0"/>
          <a:cs typeface="Tahoma" pitchFamily="34" charset="0"/>
        </a:defRPr>
      </a:lvl4pPr>
      <a:lvl5pPr marL="1971675" indent="-142875" algn="l" defTabSz="914400" rtl="0" eaLnBrk="1" latinLnBrk="0" hangingPunct="1">
        <a:spcBef>
          <a:spcPts val="600"/>
        </a:spcBef>
        <a:spcAft>
          <a:spcPts val="600"/>
        </a:spcAft>
        <a:buFont typeface="Wingdings" panose="05000000000000000000" pitchFamily="2" charset="2"/>
        <a:buChar char="Ø"/>
        <a:defRPr sz="1200" b="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0538"/>
            <a:ext cx="9144000" cy="5143500"/>
          </a:xfrm>
          <a:prstGeom prst="rect">
            <a:avLst/>
          </a:prstGeom>
        </p:spPr>
      </p:pic>
      <p:sp>
        <p:nvSpPr>
          <p:cNvPr id="2" name="Title Placeholder 1"/>
          <p:cNvSpPr>
            <a:spLocks noGrp="1"/>
          </p:cNvSpPr>
          <p:nvPr>
            <p:ph type="title"/>
          </p:nvPr>
        </p:nvSpPr>
        <p:spPr>
          <a:xfrm>
            <a:off x="107504" y="123478"/>
            <a:ext cx="6923112" cy="504056"/>
          </a:xfrm>
          <a:prstGeom prst="rect">
            <a:avLst/>
          </a:prstGeom>
        </p:spPr>
        <p:txBody>
          <a:bodyPr vert="horz" lIns="91440" tIns="45720" rIns="91440" bIns="45720" rtlCol="0" anchor="ctr">
            <a:noAutofit/>
          </a:bodyPr>
          <a:lstStyle/>
          <a:p>
            <a:r>
              <a:rPr lang="en-US"/>
              <a:t>Click to edit Master title style</a:t>
            </a:r>
            <a:endParaRPr lang="en-CA"/>
          </a:p>
        </p:txBody>
      </p:sp>
      <p:sp>
        <p:nvSpPr>
          <p:cNvPr id="3" name="Text Placeholder 2"/>
          <p:cNvSpPr>
            <a:spLocks noGrp="1"/>
          </p:cNvSpPr>
          <p:nvPr>
            <p:ph type="body" idx="1"/>
          </p:nvPr>
        </p:nvSpPr>
        <p:spPr>
          <a:xfrm>
            <a:off x="122240" y="915566"/>
            <a:ext cx="8337745" cy="38884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2050" name="Picture 2" descr="https://sharenet.ltsa.ca/LTSA%20Templates/LTSA-Web-Colors-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81352" y="3915734"/>
            <a:ext cx="621030" cy="581025"/>
          </a:xfrm>
          <a:prstGeom prst="rect">
            <a:avLst/>
          </a:prstGeom>
          <a:noFill/>
          <a:extLst>
            <a:ext uri="{909E8E84-426E-40DD-AFC4-6F175D3DCCD1}">
              <a14:hiddenFill xmlns:a14="http://schemas.microsoft.com/office/drawing/2010/main">
                <a:solidFill>
                  <a:srgbClr val="FFFFFF"/>
                </a:solidFill>
              </a14:hiddenFill>
            </a:ext>
          </a:extLst>
        </p:spPr>
      </p:pic>
      <p:sp>
        <p:nvSpPr>
          <p:cNvPr id="12" name="Footer Placeholder 3"/>
          <p:cNvSpPr txBox="1">
            <a:spLocks/>
          </p:cNvSpPr>
          <p:nvPr/>
        </p:nvSpPr>
        <p:spPr>
          <a:xfrm>
            <a:off x="5399584" y="5014410"/>
            <a:ext cx="3744416" cy="14401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a:solidFill>
                  <a:srgbClr val="C0C0C0"/>
                </a:solidFill>
                <a:latin typeface="Tahoma" panose="020B0604030504040204" pitchFamily="34" charset="0"/>
                <a:ea typeface="Tahoma" panose="020B0604030504040204" pitchFamily="34" charset="0"/>
                <a:cs typeface="Tahoma" panose="020B0604030504040204" pitchFamily="34" charset="0"/>
              </a:rPr>
              <a:t>©2021 Land Title and Survey Authority of British Columbia</a:t>
            </a:r>
            <a:endParaRPr lang="en-CA" sz="600" dirty="0">
              <a:solidFill>
                <a:srgbClr val="C0C0C0"/>
              </a:solidFill>
              <a:latin typeface="Tahoma" panose="020B0604030504040204" pitchFamily="34" charset="0"/>
              <a:ea typeface="Tahoma" panose="020B0604030504040204" pitchFamily="34" charset="0"/>
              <a:cs typeface="Tahoma" panose="020B0604030504040204" pitchFamily="34" charset="0"/>
            </a:endParaRPr>
          </a:p>
          <a:p>
            <a:endParaRPr lang="en-CA" sz="1800" dirty="0"/>
          </a:p>
        </p:txBody>
      </p:sp>
      <p:pic>
        <p:nvPicPr>
          <p:cNvPr id="6" name="Picture 5">
            <a:extLst>
              <a:ext uri="{FF2B5EF4-FFF2-40B4-BE49-F238E27FC236}">
                <a16:creationId xmlns:a16="http://schemas.microsoft.com/office/drawing/2014/main" id="{7DF446C6-B8C2-4A1E-9348-C0F0E2BE71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02720" y="4496759"/>
            <a:ext cx="578296" cy="523264"/>
          </a:xfrm>
          <a:prstGeom prst="rect">
            <a:avLst/>
          </a:prstGeom>
        </p:spPr>
      </p:pic>
    </p:spTree>
    <p:custDataLst>
      <p:tags r:id="rId4"/>
    </p:custDataLst>
    <p:extLst>
      <p:ext uri="{BB962C8B-B14F-4D97-AF65-F5344CB8AC3E}">
        <p14:creationId xmlns:p14="http://schemas.microsoft.com/office/powerpoint/2010/main" val="2112648848"/>
      </p:ext>
    </p:extLst>
  </p:cSld>
  <p:clrMap bg1="lt1" tx1="dk1" bg2="lt2" tx2="dk2" accent1="accent1" accent2="accent2" accent3="accent3" accent4="accent4" accent5="accent5" accent6="accent6" hlink="hlink" folHlink="folHlink"/>
  <p:sldLayoutIdLst>
    <p:sldLayoutId id="2147483667" r:id="rId1"/>
    <p:sldLayoutId id="2147483668" r:id="rId2"/>
  </p:sldLayoutIdLst>
  <p:hf sldNum="0" hdr="0" dt="0"/>
  <p:txStyles>
    <p:titleStyle>
      <a:lvl1pPr algn="l" defTabSz="914378" rtl="0" eaLnBrk="1" latinLnBrk="0" hangingPunct="1">
        <a:spcBef>
          <a:spcPct val="0"/>
        </a:spcBef>
        <a:buNone/>
        <a:defRPr sz="2400" b="1" kern="1200">
          <a:solidFill>
            <a:srgbClr val="4060AF"/>
          </a:solidFill>
          <a:latin typeface="Tahoma" pitchFamily="34" charset="0"/>
          <a:ea typeface="Tahoma" pitchFamily="34" charset="0"/>
          <a:cs typeface="Tahoma" pitchFamily="34" charset="0"/>
        </a:defRPr>
      </a:lvl1pPr>
    </p:titleStyle>
    <p:bodyStyle>
      <a:lvl1pPr marL="230183" indent="-230183" algn="l" defTabSz="914378" rtl="0" eaLnBrk="1" latinLnBrk="0" hangingPunct="1">
        <a:spcBef>
          <a:spcPts val="600"/>
        </a:spcBef>
        <a:spcAft>
          <a:spcPts val="600"/>
        </a:spcAft>
        <a:buFont typeface="Arial" pitchFamily="34" charset="0"/>
        <a:buChar char="•"/>
        <a:defRPr sz="2000" b="0" kern="1200">
          <a:solidFill>
            <a:schemeClr val="tx1"/>
          </a:solidFill>
          <a:latin typeface="Tahoma" pitchFamily="34" charset="0"/>
          <a:ea typeface="Tahoma" pitchFamily="34" charset="0"/>
          <a:cs typeface="Tahoma" pitchFamily="34" charset="0"/>
        </a:defRPr>
      </a:lvl1pPr>
      <a:lvl2pPr marL="684196" indent="-227007" algn="l" defTabSz="914378" rtl="0" eaLnBrk="1" latinLnBrk="0" hangingPunct="1">
        <a:spcBef>
          <a:spcPts val="600"/>
        </a:spcBef>
        <a:spcAft>
          <a:spcPts val="600"/>
        </a:spcAft>
        <a:buFont typeface="Tahoma" panose="020B0604030504040204" pitchFamily="34" charset="0"/>
        <a:buChar char="−"/>
        <a:tabLst/>
        <a:defRPr sz="1800" b="0" kern="1200">
          <a:solidFill>
            <a:schemeClr val="tx1"/>
          </a:solidFill>
          <a:latin typeface="Tahoma" pitchFamily="34" charset="0"/>
          <a:ea typeface="Tahoma" pitchFamily="34" charset="0"/>
          <a:cs typeface="Tahoma" pitchFamily="34" charset="0"/>
        </a:defRPr>
      </a:lvl2pPr>
      <a:lvl3pPr marL="1144559" indent="-230183" algn="l" defTabSz="914378" rtl="0" eaLnBrk="1" latinLnBrk="0" hangingPunct="1">
        <a:spcBef>
          <a:spcPts val="600"/>
        </a:spcBef>
        <a:spcAft>
          <a:spcPts val="600"/>
        </a:spcAft>
        <a:buFont typeface="Courier New" panose="02070309020205020404" pitchFamily="49" charset="0"/>
        <a:buChar char="o"/>
        <a:defRPr sz="1600" b="0" kern="1200">
          <a:solidFill>
            <a:schemeClr val="tx1"/>
          </a:solidFill>
          <a:latin typeface="Tahoma" pitchFamily="34" charset="0"/>
          <a:ea typeface="Tahoma" pitchFamily="34" charset="0"/>
          <a:cs typeface="Tahoma" pitchFamily="34" charset="0"/>
        </a:defRPr>
      </a:lvl3pPr>
      <a:lvl4pPr marL="1525550" indent="-153984" algn="l" defTabSz="914378" rtl="0" eaLnBrk="1" latinLnBrk="0" hangingPunct="1">
        <a:spcBef>
          <a:spcPts val="600"/>
        </a:spcBef>
        <a:spcAft>
          <a:spcPts val="600"/>
        </a:spcAft>
        <a:buFont typeface="Wingdings" panose="05000000000000000000" pitchFamily="2" charset="2"/>
        <a:buChar char="§"/>
        <a:defRPr sz="1400" b="0" kern="1200">
          <a:solidFill>
            <a:schemeClr val="tx1"/>
          </a:solidFill>
          <a:latin typeface="Tahoma" pitchFamily="34" charset="0"/>
          <a:ea typeface="Tahoma" pitchFamily="34" charset="0"/>
          <a:cs typeface="Tahoma" pitchFamily="34" charset="0"/>
        </a:defRPr>
      </a:lvl4pPr>
      <a:lvl5pPr marL="1971626" indent="-142871" algn="l" defTabSz="914378" rtl="0" eaLnBrk="1" latinLnBrk="0" hangingPunct="1">
        <a:spcBef>
          <a:spcPts val="600"/>
        </a:spcBef>
        <a:spcAft>
          <a:spcPts val="600"/>
        </a:spcAft>
        <a:buFont typeface="Wingdings" panose="05000000000000000000" pitchFamily="2" charset="2"/>
        <a:buChar char="Ø"/>
        <a:defRPr sz="1200" b="0" kern="1200">
          <a:solidFill>
            <a:schemeClr val="tx1"/>
          </a:solidFill>
          <a:latin typeface="Tahoma" pitchFamily="34" charset="0"/>
          <a:ea typeface="Tahoma" pitchFamily="34" charset="0"/>
          <a:cs typeface="Tahoma" pitchFamily="34"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3.basecamp.com/4025024/buckets/7888155/uploads/1776849203"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s://ltsa.ca/online-services/adopting-parcelmap-bc" TargetMode="External"/><Relationship Id="rId5" Type="http://schemas.openxmlformats.org/officeDocument/2006/relationships/hyperlink" Target="https://ltsa.maps.arcgis.com/apps/webappviewer/index.html?id=a3e59587c21a451fa51b12d9f9c3c8fa" TargetMode="External"/><Relationship Id="rId4" Type="http://schemas.openxmlformats.org/officeDocument/2006/relationships/hyperlink" Target="https://ltsa.ca/online-services/spatial-improvement-areas"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13.xml"/><Relationship Id="rId7"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22.png"/><Relationship Id="rId5" Type="http://schemas.openxmlformats.org/officeDocument/2006/relationships/hyperlink" Target="https://3.basecamp.com/4025024/buckets/7888155/uploads/1776849203" TargetMode="External"/><Relationship Id="rId4" Type="http://schemas.openxmlformats.org/officeDocument/2006/relationships/hyperlink" Target="https://ltsa.ca/online-services/adoption-working-group" TargetMode="Externa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8" Type="http://schemas.openxmlformats.org/officeDocument/2006/relationships/hyperlink" Target="https://help.ltsa.ca/sites/default/files/2021-02/LMFG_Case%20Study.pdf" TargetMode="External"/><Relationship Id="rId3" Type="http://schemas.openxmlformats.org/officeDocument/2006/relationships/hyperlink" Target="https://ltsa.ca/products-services/parcelmap-bc/adopting-parcelmap-bc/" TargetMode="External"/><Relationship Id="rId7" Type="http://schemas.openxmlformats.org/officeDocument/2006/relationships/hyperlink" Target="https://help.ltsa.ca/sites/default/files/2021-02/PMBC%20Transition%20Planning%20Executive%20Summary%20Deck.pptx" TargetMode="External"/><Relationship Id="rId2" Type="http://schemas.openxmlformats.org/officeDocument/2006/relationships/slideLayout" Target="../slideLayouts/slideLayout4.xml"/><Relationship Id="rId1" Type="http://schemas.openxmlformats.org/officeDocument/2006/relationships/tags" Target="../tags/tag20.xml"/><Relationship Id="rId6" Type="http://schemas.openxmlformats.org/officeDocument/2006/relationships/hyperlink" Target="https://help.ltsa.ca/sites/default/files/2021-02/PMBC%20Transition%20Planning%20Project%20Management%20Guide.pdf" TargetMode="External"/><Relationship Id="rId5" Type="http://schemas.openxmlformats.org/officeDocument/2006/relationships/hyperlink" Target="https://help.ltsa.ca/sites/default/files/2021-02/PMBC%20Transition%20Planning%20Situation%20Assessment%20Template.xlsx" TargetMode="External"/><Relationship Id="rId4" Type="http://schemas.openxmlformats.org/officeDocument/2006/relationships/hyperlink" Target="https://help.ltsa.ca/parcelmap-bc/adoption-resources-and-too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ltsa.ca/products-services/parcelmap-bc/about-parcelmap-bc/spatial-improvements/" TargetMode="External"/><Relationship Id="rId2" Type="http://schemas.openxmlformats.org/officeDocument/2006/relationships/slideLayout" Target="../slideLayouts/slideLayout4.xml"/><Relationship Id="rId1" Type="http://schemas.openxmlformats.org/officeDocument/2006/relationships/tags" Target="../tags/tag21.xml"/><Relationship Id="rId5" Type="http://schemas.openxmlformats.org/officeDocument/2006/relationships/hyperlink" Target="https://ltsa.ca/products-services/parcelmap-bc/adopting-parcelmap-bc/adopter-checklist/" TargetMode="External"/><Relationship Id="rId4" Type="http://schemas.openxmlformats.org/officeDocument/2006/relationships/hyperlink" Target="https://ltsa.ca/products-services/parcelmap-bc/adopting-parcelmap-bc/"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hyperlink" Target="https://ltsa.ca/contact-us/subscribe-to-ltsa-communications/" TargetMode="Externa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hyperlink" Target="https://ltsa.ca/products-services/parcelmap-bc/about-parcelmap-bc/spatial-improvements/spatial-improvement-areas/" TargetMode="External"/><Relationship Id="rId2" Type="http://schemas.openxmlformats.org/officeDocument/2006/relationships/hyperlink" Target="https://ltsa.maps.arcgis.com/apps/webappviewer/index.html?id=a3e59587c21a451fa51b12d9f9c3c8fa" TargetMode="Externa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ltsa.ca/online-services/adopting-parcelmap-bc"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ltsa.ca/online-services/adopting-parcelmap-bc" TargetMode="External"/><Relationship Id="rId2" Type="http://schemas.openxmlformats.org/officeDocument/2006/relationships/slideLayout" Target="../slideLayouts/slideLayout3.xml"/><Relationship Id="rId1" Type="http://schemas.openxmlformats.org/officeDocument/2006/relationships/tags" Target="../tags/tag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49EE83-3092-4684-9764-46FB9FD91C02}"/>
              </a:ext>
            </a:extLst>
          </p:cNvPr>
          <p:cNvSpPr>
            <a:spLocks noGrp="1"/>
          </p:cNvSpPr>
          <p:nvPr>
            <p:ph type="body" sz="quarter" idx="10"/>
          </p:nvPr>
        </p:nvSpPr>
        <p:spPr>
          <a:xfrm>
            <a:off x="899592" y="1923678"/>
            <a:ext cx="7201222" cy="648072"/>
          </a:xfrm>
        </p:spPr>
        <p:txBody>
          <a:bodyPr/>
          <a:lstStyle/>
          <a:p>
            <a:r>
              <a:rPr lang="en-CA"/>
              <a:t>ParcelMap BC Adoption Working Group</a:t>
            </a:r>
          </a:p>
        </p:txBody>
      </p:sp>
      <p:sp>
        <p:nvSpPr>
          <p:cNvPr id="4" name="Text Placeholder 2"/>
          <p:cNvSpPr>
            <a:spLocks noGrp="1"/>
          </p:cNvSpPr>
          <p:nvPr>
            <p:ph type="body" sz="quarter" idx="11"/>
          </p:nvPr>
        </p:nvSpPr>
        <p:spPr>
          <a:xfrm>
            <a:off x="4211960" y="3507853"/>
            <a:ext cx="4752528" cy="1296757"/>
          </a:xfrm>
        </p:spPr>
        <p:txBody>
          <a:bodyPr>
            <a:noAutofit/>
          </a:bodyPr>
          <a:lstStyle/>
          <a:p>
            <a:pPr algn="l">
              <a:spcBef>
                <a:spcPts val="0"/>
              </a:spcBef>
            </a:pPr>
            <a:r>
              <a:rPr lang="en-CA" sz="1400" b="1" dirty="0"/>
              <a:t>Brian Greening	</a:t>
            </a:r>
            <a:r>
              <a:rPr lang="en-CA" sz="1400" dirty="0">
                <a:solidFill>
                  <a:srgbClr val="8ABF1C"/>
                </a:solidFill>
              </a:rPr>
              <a:t>AWG Chair</a:t>
            </a:r>
          </a:p>
          <a:p>
            <a:pPr algn="l">
              <a:spcBef>
                <a:spcPts val="0"/>
              </a:spcBef>
            </a:pPr>
            <a:r>
              <a:rPr lang="en-CA" sz="1400" b="1" dirty="0">
                <a:solidFill>
                  <a:srgbClr val="8ABF1C"/>
                </a:solidFill>
              </a:rPr>
              <a:t>		</a:t>
            </a:r>
            <a:r>
              <a:rPr lang="en-CA" sz="1200" dirty="0">
                <a:solidFill>
                  <a:srgbClr val="8ABF1C"/>
                </a:solidFill>
              </a:rPr>
              <a:t>Director, </a:t>
            </a:r>
            <a:r>
              <a:rPr lang="en-CA" sz="1200" dirty="0" err="1">
                <a:solidFill>
                  <a:srgbClr val="8ABF1C"/>
                </a:solidFill>
              </a:rPr>
              <a:t>ParcelMap</a:t>
            </a:r>
            <a:r>
              <a:rPr lang="en-CA" sz="1200" dirty="0">
                <a:solidFill>
                  <a:srgbClr val="8ABF1C"/>
                </a:solidFill>
              </a:rPr>
              <a:t> BC Products, LTSA</a:t>
            </a:r>
            <a:endParaRPr lang="en-CA" sz="1400" dirty="0">
              <a:solidFill>
                <a:srgbClr val="8ABF1C"/>
              </a:solidFill>
            </a:endParaRPr>
          </a:p>
          <a:p>
            <a:pPr algn="l">
              <a:spcBef>
                <a:spcPts val="0"/>
              </a:spcBef>
            </a:pPr>
            <a:endParaRPr lang="en-CA" sz="1400" b="1" dirty="0"/>
          </a:p>
          <a:p>
            <a:pPr algn="l">
              <a:spcBef>
                <a:spcPts val="0"/>
              </a:spcBef>
            </a:pPr>
            <a:r>
              <a:rPr lang="en-CA" sz="1400" b="1" dirty="0"/>
              <a:t>Steve Mark	</a:t>
            </a:r>
            <a:r>
              <a:rPr lang="en-CA" sz="1400" dirty="0">
                <a:solidFill>
                  <a:srgbClr val="8ABF1C"/>
                </a:solidFill>
              </a:rPr>
              <a:t>AWG Vice-Chair</a:t>
            </a:r>
          </a:p>
          <a:p>
            <a:pPr algn="l">
              <a:spcBef>
                <a:spcPts val="0"/>
              </a:spcBef>
            </a:pPr>
            <a:r>
              <a:rPr lang="en-CA" sz="1400" b="1" dirty="0">
                <a:solidFill>
                  <a:srgbClr val="8ABF1C"/>
                </a:solidFill>
              </a:rPr>
              <a:t>		</a:t>
            </a:r>
            <a:r>
              <a:rPr lang="en-CA" sz="1200" dirty="0">
                <a:solidFill>
                  <a:srgbClr val="8ABF1C"/>
                </a:solidFill>
              </a:rPr>
              <a:t>Director of Operations, ICI Society</a:t>
            </a:r>
          </a:p>
        </p:txBody>
      </p:sp>
      <p:sp>
        <p:nvSpPr>
          <p:cNvPr id="5" name="TextBox 4"/>
          <p:cNvSpPr txBox="1"/>
          <p:nvPr/>
        </p:nvSpPr>
        <p:spPr>
          <a:xfrm>
            <a:off x="251520" y="3219822"/>
            <a:ext cx="3456384" cy="1728192"/>
          </a:xfrm>
          <a:prstGeom prst="rect">
            <a:avLst/>
          </a:prstGeom>
        </p:spPr>
        <p:txBody>
          <a:bodyPr wrap="square" rtlCol="0">
            <a:normAutofit fontScale="62500" lnSpcReduction="20000"/>
          </a:bodyPr>
          <a:lstStyle/>
          <a:p>
            <a:pPr algn="ctr">
              <a:lnSpc>
                <a:spcPct val="150000"/>
              </a:lnSpc>
            </a:pPr>
            <a:r>
              <a:rPr lang="en-CA" sz="3200" b="1" dirty="0">
                <a:solidFill>
                  <a:schemeClr val="bg1"/>
                </a:solidFill>
              </a:rPr>
              <a:t>Workshop #26</a:t>
            </a:r>
          </a:p>
          <a:p>
            <a:pPr algn="ctr">
              <a:lnSpc>
                <a:spcPct val="150000"/>
              </a:lnSpc>
            </a:pPr>
            <a:r>
              <a:rPr lang="en-CA" sz="3200" dirty="0">
                <a:solidFill>
                  <a:srgbClr val="8ABF1C"/>
                </a:solidFill>
              </a:rPr>
              <a:t>March 17</a:t>
            </a:r>
            <a:r>
              <a:rPr lang="en-CA" sz="3200" baseline="30000" dirty="0">
                <a:solidFill>
                  <a:srgbClr val="8ABF1C"/>
                </a:solidFill>
              </a:rPr>
              <a:t>th</a:t>
            </a:r>
            <a:r>
              <a:rPr lang="en-CA" sz="3200" dirty="0">
                <a:solidFill>
                  <a:srgbClr val="8ABF1C"/>
                </a:solidFill>
              </a:rPr>
              <a:t> 2021</a:t>
            </a:r>
          </a:p>
          <a:p>
            <a:pPr algn="ctr">
              <a:lnSpc>
                <a:spcPct val="150000"/>
              </a:lnSpc>
            </a:pPr>
            <a:r>
              <a:rPr lang="en-CA" sz="3200" dirty="0">
                <a:solidFill>
                  <a:srgbClr val="8ABF1C"/>
                </a:solidFill>
              </a:rPr>
              <a:t>10:00am to 12:00 pm</a:t>
            </a:r>
          </a:p>
          <a:p>
            <a:pPr algn="ctr">
              <a:lnSpc>
                <a:spcPct val="150000"/>
              </a:lnSpc>
            </a:pPr>
            <a:r>
              <a:rPr lang="en-CA" sz="3200" dirty="0">
                <a:solidFill>
                  <a:srgbClr val="8ABF1C"/>
                </a:solidFill>
              </a:rPr>
              <a:t>Remote Session</a:t>
            </a:r>
          </a:p>
          <a:p>
            <a:pPr>
              <a:lnSpc>
                <a:spcPct val="150000"/>
              </a:lnSpc>
            </a:pPr>
            <a:endParaRPr lang="en-CA" sz="2000" b="1" dirty="0">
              <a:solidFill>
                <a:srgbClr val="8ABF1C"/>
              </a:solidFill>
            </a:endParaRPr>
          </a:p>
        </p:txBody>
      </p:sp>
    </p:spTree>
    <p:custDataLst>
      <p:tags r:id="rId1"/>
    </p:custDataLst>
    <p:extLst>
      <p:ext uri="{BB962C8B-B14F-4D97-AF65-F5344CB8AC3E}">
        <p14:creationId xmlns:p14="http://schemas.microsoft.com/office/powerpoint/2010/main" val="4201142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107505" y="123478"/>
            <a:ext cx="8928992" cy="504056"/>
          </a:xfrm>
        </p:spPr>
        <p:txBody>
          <a:bodyPr/>
          <a:lstStyle/>
          <a:p>
            <a:r>
              <a:rPr lang="en-US" dirty="0"/>
              <a:t>ICI Society Operations Update</a:t>
            </a:r>
            <a:endParaRPr lang="en-CA" dirty="0"/>
          </a:p>
        </p:txBody>
      </p:sp>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4" y="915567"/>
            <a:ext cx="8627421" cy="3816424"/>
          </a:xfrm>
        </p:spPr>
        <p:txBody>
          <a:bodyPr>
            <a:normAutofit/>
          </a:bodyPr>
          <a:lstStyle/>
          <a:p>
            <a:pPr marL="0" lvl="0" indent="0">
              <a:buNone/>
              <a:tabLst>
                <a:tab pos="228600" algn="l"/>
              </a:tabLst>
            </a:pPr>
            <a:r>
              <a:rPr lang="en-CA" sz="1800" b="1" dirty="0">
                <a:solidFill>
                  <a:srgbClr val="8ABF1C"/>
                </a:solidFill>
              </a:rPr>
              <a:t>Virtual Cafés for 2021 </a:t>
            </a:r>
          </a:p>
          <a:p>
            <a:pPr marL="457200" lvl="1" indent="0">
              <a:lnSpc>
                <a:spcPct val="110000"/>
              </a:lnSpc>
              <a:buNone/>
              <a:tabLst>
                <a:tab pos="685800" algn="l"/>
              </a:tabLst>
            </a:pPr>
            <a:r>
              <a:rPr lang="en-CA" sz="1400" dirty="0">
                <a:solidFill>
                  <a:schemeClr val="tx1">
                    <a:lumMod val="50000"/>
                    <a:lumOff val="50000"/>
                  </a:schemeClr>
                </a:solidFill>
              </a:rPr>
              <a:t>“</a:t>
            </a:r>
            <a:r>
              <a:rPr lang="en-CA" sz="1400" dirty="0" err="1">
                <a:solidFill>
                  <a:schemeClr val="tx1">
                    <a:lumMod val="50000"/>
                    <a:lumOff val="50000"/>
                  </a:schemeClr>
                </a:solidFill>
              </a:rPr>
              <a:t>ParcelMap</a:t>
            </a:r>
            <a:r>
              <a:rPr lang="en-CA" sz="1400" dirty="0">
                <a:solidFill>
                  <a:schemeClr val="tx1">
                    <a:lumMod val="50000"/>
                    <a:lumOff val="50000"/>
                  </a:schemeClr>
                </a:solidFill>
              </a:rPr>
              <a:t> BC Deep Dive”</a:t>
            </a:r>
          </a:p>
          <a:p>
            <a:pPr marL="1260463" lvl="2" indent="-342900">
              <a:lnSpc>
                <a:spcPct val="110000"/>
              </a:lnSpc>
              <a:buFont typeface="Arial" panose="020B0604020202020204" pitchFamily="34" charset="0"/>
              <a:buChar char="•"/>
              <a:tabLst>
                <a:tab pos="685800" algn="l"/>
              </a:tabLst>
            </a:pPr>
            <a:r>
              <a:rPr lang="en-CA" sz="1400" dirty="0">
                <a:solidFill>
                  <a:schemeClr val="tx1">
                    <a:lumMod val="50000"/>
                    <a:lumOff val="50000"/>
                  </a:schemeClr>
                </a:solidFill>
              </a:rPr>
              <a:t>Wed Feb 24th 9:30a – 12:00p -– Over 130 attended! </a:t>
            </a:r>
          </a:p>
          <a:p>
            <a:pPr marL="1260463" lvl="2" indent="-342900">
              <a:lnSpc>
                <a:spcPct val="110000"/>
              </a:lnSpc>
              <a:buFont typeface="Arial" panose="020B0604020202020204" pitchFamily="34" charset="0"/>
              <a:buChar char="•"/>
              <a:tabLst>
                <a:tab pos="685800" algn="l"/>
              </a:tabLst>
            </a:pPr>
            <a:r>
              <a:rPr lang="en-CA" sz="1400" dirty="0">
                <a:solidFill>
                  <a:schemeClr val="tx1">
                    <a:lumMod val="50000"/>
                    <a:lumOff val="50000"/>
                  </a:schemeClr>
                </a:solidFill>
              </a:rPr>
              <a:t>AWG attendees – What did you think? </a:t>
            </a:r>
          </a:p>
          <a:p>
            <a:pPr marL="1641454" lvl="3" indent="-342900">
              <a:lnSpc>
                <a:spcPct val="110000"/>
              </a:lnSpc>
              <a:buFont typeface="Arial" panose="020B0604020202020204" pitchFamily="34" charset="0"/>
              <a:buChar char="•"/>
              <a:tabLst>
                <a:tab pos="685800" algn="l"/>
              </a:tabLst>
            </a:pPr>
            <a:r>
              <a:rPr lang="en-CA" sz="1200" i="1" dirty="0">
                <a:solidFill>
                  <a:srgbClr val="8ABF1C"/>
                </a:solidFill>
              </a:rPr>
              <a:t>GROUP:</a:t>
            </a:r>
            <a:r>
              <a:rPr lang="en-CA" sz="1200" dirty="0">
                <a:solidFill>
                  <a:schemeClr val="tx1">
                    <a:lumMod val="50000"/>
                    <a:lumOff val="50000"/>
                  </a:schemeClr>
                </a:solidFill>
              </a:rPr>
              <a:t> Overview &amp; Feedback</a:t>
            </a:r>
          </a:p>
          <a:p>
            <a:pPr marL="457200" lvl="1" indent="0">
              <a:lnSpc>
                <a:spcPct val="110000"/>
              </a:lnSpc>
              <a:buNone/>
              <a:tabLst>
                <a:tab pos="685800" algn="l"/>
              </a:tabLst>
            </a:pPr>
            <a:r>
              <a:rPr lang="en-CA" sz="1400" dirty="0">
                <a:solidFill>
                  <a:schemeClr val="tx1">
                    <a:lumMod val="50000"/>
                    <a:lumOff val="50000"/>
                  </a:schemeClr>
                </a:solidFill>
              </a:rPr>
              <a:t>Follow-up Survey to Workshop Attendees</a:t>
            </a:r>
          </a:p>
          <a:p>
            <a:pPr marL="1260463" lvl="2" indent="-342900">
              <a:lnSpc>
                <a:spcPct val="110000"/>
              </a:lnSpc>
              <a:buFont typeface="Arial" panose="020B0604020202020204" pitchFamily="34" charset="0"/>
              <a:buChar char="•"/>
              <a:tabLst>
                <a:tab pos="685800" algn="l"/>
              </a:tabLst>
            </a:pPr>
            <a:r>
              <a:rPr lang="en-CA" sz="1400" dirty="0">
                <a:solidFill>
                  <a:schemeClr val="tx1">
                    <a:lumMod val="50000"/>
                    <a:lumOff val="50000"/>
                  </a:schemeClr>
                </a:solidFill>
              </a:rPr>
              <a:t>Overview and Results</a:t>
            </a:r>
          </a:p>
        </p:txBody>
      </p:sp>
    </p:spTree>
    <p:custDataLst>
      <p:tags r:id="rId1"/>
    </p:custDataLst>
    <p:extLst>
      <p:ext uri="{BB962C8B-B14F-4D97-AF65-F5344CB8AC3E}">
        <p14:creationId xmlns:p14="http://schemas.microsoft.com/office/powerpoint/2010/main" val="153178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5BB6-CE3E-4A30-8DC3-BC23B238415B}"/>
              </a:ext>
            </a:extLst>
          </p:cNvPr>
          <p:cNvSpPr>
            <a:spLocks noGrp="1"/>
          </p:cNvSpPr>
          <p:nvPr>
            <p:ph type="title"/>
          </p:nvPr>
        </p:nvSpPr>
        <p:spPr>
          <a:xfrm>
            <a:off x="98316" y="7263"/>
            <a:ext cx="8969484" cy="655677"/>
          </a:xfrm>
        </p:spPr>
        <p:txBody>
          <a:bodyPr/>
          <a:lstStyle/>
          <a:p>
            <a:r>
              <a:rPr lang="en-CA" sz="2000" dirty="0"/>
              <a:t>Follow-Up Survey: </a:t>
            </a:r>
            <a:r>
              <a:rPr lang="en-CA" sz="2000" dirty="0" err="1"/>
              <a:t>ParcelMap</a:t>
            </a:r>
            <a:r>
              <a:rPr lang="en-CA" sz="2000" dirty="0"/>
              <a:t> BC Deep Dive Community Workshop</a:t>
            </a:r>
          </a:p>
        </p:txBody>
      </p:sp>
      <p:sp>
        <p:nvSpPr>
          <p:cNvPr id="3" name="Content Placeholder 2">
            <a:extLst>
              <a:ext uri="{FF2B5EF4-FFF2-40B4-BE49-F238E27FC236}">
                <a16:creationId xmlns:a16="http://schemas.microsoft.com/office/drawing/2014/main" id="{410E84AC-47A8-4634-92A0-B13D4595D7D4}"/>
              </a:ext>
            </a:extLst>
          </p:cNvPr>
          <p:cNvSpPr>
            <a:spLocks noGrp="1"/>
          </p:cNvSpPr>
          <p:nvPr>
            <p:ph idx="1"/>
          </p:nvPr>
        </p:nvSpPr>
        <p:spPr>
          <a:xfrm>
            <a:off x="129555" y="1001287"/>
            <a:ext cx="8450565" cy="2199114"/>
          </a:xfrm>
        </p:spPr>
        <p:txBody>
          <a:bodyPr>
            <a:normAutofit lnSpcReduction="10000"/>
          </a:bodyPr>
          <a:lstStyle/>
          <a:p>
            <a:pPr marL="0" indent="0">
              <a:buNone/>
            </a:pPr>
            <a:r>
              <a:rPr lang="en-US" sz="1800" b="1" dirty="0">
                <a:solidFill>
                  <a:srgbClr val="8ABF1C"/>
                </a:solidFill>
              </a:rPr>
              <a:t>Purpose: </a:t>
            </a:r>
            <a:r>
              <a:rPr lang="en-US" sz="1800" dirty="0">
                <a:solidFill>
                  <a:srgbClr val="8ABF1C"/>
                </a:solidFill>
              </a:rPr>
              <a:t>To help plan and prioritize bringing valuable content to support organizations with making the most of what </a:t>
            </a:r>
            <a:r>
              <a:rPr lang="en-US" sz="1800" dirty="0" err="1">
                <a:solidFill>
                  <a:srgbClr val="8ABF1C"/>
                </a:solidFill>
              </a:rPr>
              <a:t>ParcelMap</a:t>
            </a:r>
            <a:r>
              <a:rPr lang="en-US" sz="1800" dirty="0">
                <a:solidFill>
                  <a:srgbClr val="8ABF1C"/>
                </a:solidFill>
              </a:rPr>
              <a:t> BC has to offer.</a:t>
            </a:r>
          </a:p>
          <a:p>
            <a:pPr marL="454013" lvl="1" indent="0">
              <a:lnSpc>
                <a:spcPct val="110000"/>
              </a:lnSpc>
              <a:buNone/>
            </a:pPr>
            <a:r>
              <a:rPr lang="en-CA" sz="1600" dirty="0">
                <a:solidFill>
                  <a:schemeClr val="tx1">
                    <a:lumMod val="50000"/>
                    <a:lumOff val="50000"/>
                  </a:schemeClr>
                </a:solidFill>
              </a:rPr>
              <a:t>Workshop held on February 24, 2021</a:t>
            </a:r>
            <a:endParaRPr lang="en-US" sz="1600" dirty="0">
              <a:solidFill>
                <a:schemeClr val="tx1">
                  <a:lumMod val="50000"/>
                  <a:lumOff val="50000"/>
                </a:schemeClr>
              </a:solidFill>
            </a:endParaRPr>
          </a:p>
          <a:p>
            <a:pPr marL="454013" lvl="1" indent="0">
              <a:buNone/>
            </a:pPr>
            <a:r>
              <a:rPr lang="en-US" sz="1600" dirty="0">
                <a:solidFill>
                  <a:schemeClr val="tx1">
                    <a:lumMod val="50000"/>
                    <a:lumOff val="50000"/>
                  </a:schemeClr>
                </a:solidFill>
              </a:rPr>
              <a:t>Follow-up survey from LTSA and distributed by ICI Society</a:t>
            </a:r>
          </a:p>
          <a:p>
            <a:pPr marL="454013" lvl="1" indent="0">
              <a:buNone/>
            </a:pPr>
            <a:r>
              <a:rPr lang="en-US" sz="1600" dirty="0">
                <a:solidFill>
                  <a:schemeClr val="tx1">
                    <a:lumMod val="50000"/>
                    <a:lumOff val="50000"/>
                  </a:schemeClr>
                </a:solidFill>
              </a:rPr>
              <a:t>130 workshop attendees polled</a:t>
            </a:r>
          </a:p>
          <a:p>
            <a:pPr marL="454013" lvl="1" indent="0">
              <a:buNone/>
            </a:pPr>
            <a:r>
              <a:rPr lang="en-US" sz="1600" dirty="0">
                <a:solidFill>
                  <a:schemeClr val="tx1">
                    <a:lumMod val="50000"/>
                    <a:lumOff val="50000"/>
                  </a:schemeClr>
                </a:solidFill>
              </a:rPr>
              <a:t>26 responses collected – approximately 20% response rate</a:t>
            </a:r>
            <a:endParaRPr lang="en-CA" sz="1600"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54358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5BB6-CE3E-4A30-8DC3-BC23B238415B}"/>
              </a:ext>
            </a:extLst>
          </p:cNvPr>
          <p:cNvSpPr>
            <a:spLocks noGrp="1"/>
          </p:cNvSpPr>
          <p:nvPr>
            <p:ph type="title"/>
          </p:nvPr>
        </p:nvSpPr>
        <p:spPr>
          <a:xfrm>
            <a:off x="179512" y="-164554"/>
            <a:ext cx="8424936" cy="857250"/>
          </a:xfrm>
        </p:spPr>
        <p:txBody>
          <a:bodyPr/>
          <a:lstStyle/>
          <a:p>
            <a:r>
              <a:rPr lang="en-CA" sz="2000" dirty="0"/>
              <a:t>Questions on the survey</a:t>
            </a:r>
          </a:p>
        </p:txBody>
      </p:sp>
      <p:sp>
        <p:nvSpPr>
          <p:cNvPr id="3" name="Content Placeholder 2">
            <a:extLst>
              <a:ext uri="{FF2B5EF4-FFF2-40B4-BE49-F238E27FC236}">
                <a16:creationId xmlns:a16="http://schemas.microsoft.com/office/drawing/2014/main" id="{410E84AC-47A8-4634-92A0-B13D4595D7D4}"/>
              </a:ext>
            </a:extLst>
          </p:cNvPr>
          <p:cNvSpPr>
            <a:spLocks noGrp="1"/>
          </p:cNvSpPr>
          <p:nvPr>
            <p:ph idx="1"/>
          </p:nvPr>
        </p:nvSpPr>
        <p:spPr>
          <a:xfrm>
            <a:off x="322040" y="692696"/>
            <a:ext cx="8282408" cy="3700233"/>
          </a:xfrm>
        </p:spPr>
        <p:txBody>
          <a:bodyPr>
            <a:normAutofit fontScale="92500" lnSpcReduction="20000"/>
          </a:bodyPr>
          <a:lstStyle/>
          <a:p>
            <a:pPr marL="0" indent="0">
              <a:buNone/>
            </a:pPr>
            <a:r>
              <a:rPr lang="en-US" sz="1800" dirty="0">
                <a:solidFill>
                  <a:srgbClr val="8ABF1C"/>
                </a:solidFill>
              </a:rPr>
              <a:t>Q1. </a:t>
            </a:r>
            <a:r>
              <a:rPr lang="en-US" sz="1800" dirty="0">
                <a:solidFill>
                  <a:schemeClr val="tx1">
                    <a:lumMod val="50000"/>
                    <a:lumOff val="50000"/>
                  </a:schemeClr>
                </a:solidFill>
              </a:rPr>
              <a:t>Contact Information</a:t>
            </a:r>
          </a:p>
          <a:p>
            <a:pPr marL="0" indent="0">
              <a:buNone/>
            </a:pPr>
            <a:r>
              <a:rPr lang="en-US" sz="1800" dirty="0">
                <a:solidFill>
                  <a:srgbClr val="8ABF1C"/>
                </a:solidFill>
              </a:rPr>
              <a:t>Q2a. </a:t>
            </a:r>
            <a:r>
              <a:rPr lang="en-US" sz="1800" dirty="0">
                <a:solidFill>
                  <a:schemeClr val="tx1">
                    <a:lumMod val="50000"/>
                    <a:lumOff val="50000"/>
                  </a:schemeClr>
                </a:solidFill>
              </a:rPr>
              <a:t>Did the workshop meet your expectations?</a:t>
            </a:r>
          </a:p>
          <a:p>
            <a:pPr marL="0" indent="0">
              <a:buNone/>
            </a:pPr>
            <a:r>
              <a:rPr lang="en-US" sz="1800" dirty="0">
                <a:solidFill>
                  <a:srgbClr val="8ABF1C"/>
                </a:solidFill>
              </a:rPr>
              <a:t>Q2b. </a:t>
            </a:r>
            <a:r>
              <a:rPr lang="en-US" sz="1800" dirty="0">
                <a:solidFill>
                  <a:schemeClr val="tx1">
                    <a:lumMod val="50000"/>
                    <a:lumOff val="50000"/>
                  </a:schemeClr>
                </a:solidFill>
              </a:rPr>
              <a:t>Reason(s) for the ranking?</a:t>
            </a:r>
          </a:p>
          <a:p>
            <a:pPr marL="0" indent="0">
              <a:buNone/>
            </a:pPr>
            <a:r>
              <a:rPr lang="en-US" sz="1800" dirty="0">
                <a:solidFill>
                  <a:srgbClr val="8ABF1C"/>
                </a:solidFill>
              </a:rPr>
              <a:t>Q3a. </a:t>
            </a:r>
            <a:r>
              <a:rPr lang="en-US" sz="1800" dirty="0">
                <a:solidFill>
                  <a:schemeClr val="tx1">
                    <a:lumMod val="50000"/>
                    <a:lumOff val="50000"/>
                  </a:schemeClr>
                </a:solidFill>
              </a:rPr>
              <a:t>Based on your understanding from the workshop, where does your organization fall in terms of </a:t>
            </a:r>
            <a:r>
              <a:rPr lang="en-US" sz="1800" dirty="0" err="1">
                <a:solidFill>
                  <a:schemeClr val="tx1">
                    <a:lumMod val="50000"/>
                    <a:lumOff val="50000"/>
                  </a:schemeClr>
                </a:solidFill>
              </a:rPr>
              <a:t>ParcelMap</a:t>
            </a:r>
            <a:r>
              <a:rPr lang="en-US" sz="1800" dirty="0">
                <a:solidFill>
                  <a:schemeClr val="tx1">
                    <a:lumMod val="50000"/>
                    <a:lumOff val="50000"/>
                  </a:schemeClr>
                </a:solidFill>
              </a:rPr>
              <a:t> BC Adoption</a:t>
            </a:r>
            <a:r>
              <a:rPr lang="en-US" dirty="0">
                <a:solidFill>
                  <a:schemeClr val="tx1">
                    <a:lumMod val="50000"/>
                    <a:lumOff val="50000"/>
                  </a:schemeClr>
                </a:solidFill>
              </a:rPr>
              <a:t>?</a:t>
            </a:r>
          </a:p>
          <a:p>
            <a:pPr marL="3175" indent="0">
              <a:buNone/>
            </a:pPr>
            <a:r>
              <a:rPr lang="en-US" sz="1800" dirty="0">
                <a:solidFill>
                  <a:srgbClr val="8ABF1C"/>
                </a:solidFill>
              </a:rPr>
              <a:t>Q3b. </a:t>
            </a:r>
            <a:r>
              <a:rPr lang="en-US" sz="1800" dirty="0">
                <a:solidFill>
                  <a:schemeClr val="tx1">
                    <a:lumMod val="50000"/>
                    <a:lumOff val="50000"/>
                  </a:schemeClr>
                </a:solidFill>
              </a:rPr>
              <a:t>Comment(s) on your current state?</a:t>
            </a:r>
          </a:p>
          <a:p>
            <a:pPr marL="0" indent="0">
              <a:buNone/>
            </a:pPr>
            <a:r>
              <a:rPr lang="en-US" sz="1800" dirty="0">
                <a:solidFill>
                  <a:srgbClr val="8ABF1C"/>
                </a:solidFill>
              </a:rPr>
              <a:t>Q4a. </a:t>
            </a:r>
            <a:r>
              <a:rPr lang="en-US" sz="1800" dirty="0">
                <a:solidFill>
                  <a:schemeClr val="tx1">
                    <a:lumMod val="50000"/>
                    <a:lumOff val="50000"/>
                  </a:schemeClr>
                </a:solidFill>
              </a:rPr>
              <a:t>What topic did you find most useful?</a:t>
            </a:r>
          </a:p>
          <a:p>
            <a:pPr marL="0" indent="0">
              <a:buNone/>
            </a:pPr>
            <a:r>
              <a:rPr lang="en-US" sz="1800" dirty="0">
                <a:solidFill>
                  <a:srgbClr val="8ABF1C"/>
                </a:solidFill>
              </a:rPr>
              <a:t>Q4b. </a:t>
            </a:r>
            <a:r>
              <a:rPr lang="en-US" sz="1800" dirty="0">
                <a:solidFill>
                  <a:schemeClr val="tx1">
                    <a:lumMod val="50000"/>
                    <a:lumOff val="50000"/>
                  </a:schemeClr>
                </a:solidFill>
              </a:rPr>
              <a:t>Was there a specific topic that stood out?</a:t>
            </a:r>
          </a:p>
          <a:p>
            <a:pPr marL="0" indent="0">
              <a:buNone/>
            </a:pPr>
            <a:r>
              <a:rPr lang="en-US" sz="1800" dirty="0">
                <a:solidFill>
                  <a:srgbClr val="8ABF1C"/>
                </a:solidFill>
              </a:rPr>
              <a:t>Q5. </a:t>
            </a:r>
            <a:r>
              <a:rPr lang="en-US" sz="1800" dirty="0">
                <a:solidFill>
                  <a:schemeClr val="tx1">
                    <a:lumMod val="50000"/>
                    <a:lumOff val="50000"/>
                  </a:schemeClr>
                </a:solidFill>
              </a:rPr>
              <a:t>Is there a topic you think needs a further workshop?</a:t>
            </a:r>
          </a:p>
          <a:p>
            <a:pPr marL="0" indent="0">
              <a:buNone/>
            </a:pPr>
            <a:r>
              <a:rPr lang="en-US" sz="1800" dirty="0">
                <a:solidFill>
                  <a:srgbClr val="8ABF1C"/>
                </a:solidFill>
              </a:rPr>
              <a:t>Q6. </a:t>
            </a:r>
            <a:r>
              <a:rPr lang="en-US" sz="1800" dirty="0">
                <a:solidFill>
                  <a:schemeClr val="tx1">
                    <a:lumMod val="50000"/>
                    <a:lumOff val="50000"/>
                  </a:schemeClr>
                </a:solidFill>
              </a:rPr>
              <a:t>What topics would you like addressed in future workshops that were not covered in this workshop?</a:t>
            </a:r>
          </a:p>
          <a:p>
            <a:pPr marL="3175" indent="0">
              <a:buNone/>
            </a:pPr>
            <a:endParaRPr lang="en-US" sz="1800" dirty="0">
              <a:solidFill>
                <a:schemeClr val="tx1">
                  <a:lumMod val="50000"/>
                  <a:lumOff val="50000"/>
                </a:schemeClr>
              </a:solidFill>
            </a:endParaRPr>
          </a:p>
          <a:p>
            <a:pPr marL="0" indent="0">
              <a:buNone/>
            </a:pPr>
            <a:endParaRPr lang="en-CA" sz="1800"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69717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B4CD-D852-434E-90C2-AF034B1F2A17}"/>
              </a:ext>
            </a:extLst>
          </p:cNvPr>
          <p:cNvSpPr>
            <a:spLocks noGrp="1"/>
          </p:cNvSpPr>
          <p:nvPr>
            <p:ph type="title"/>
          </p:nvPr>
        </p:nvSpPr>
        <p:spPr>
          <a:xfrm>
            <a:off x="179512" y="0"/>
            <a:ext cx="7368068" cy="504056"/>
          </a:xfrm>
        </p:spPr>
        <p:txBody>
          <a:bodyPr/>
          <a:lstStyle/>
          <a:p>
            <a:r>
              <a:rPr lang="en-US" sz="2000" dirty="0"/>
              <a:t>Respondents by Adopter Group</a:t>
            </a:r>
            <a:endParaRPr lang="en-CA" sz="2000" dirty="0"/>
          </a:p>
        </p:txBody>
      </p:sp>
      <p:pic>
        <p:nvPicPr>
          <p:cNvPr id="4" name="Picture 3">
            <a:extLst>
              <a:ext uri="{FF2B5EF4-FFF2-40B4-BE49-F238E27FC236}">
                <a16:creationId xmlns:a16="http://schemas.microsoft.com/office/drawing/2014/main" id="{22C913AF-C48C-443C-B190-F4F84C3EE4EF}"/>
              </a:ext>
            </a:extLst>
          </p:cNvPr>
          <p:cNvPicPr>
            <a:picLocks noChangeAspect="1"/>
          </p:cNvPicPr>
          <p:nvPr/>
        </p:nvPicPr>
        <p:blipFill>
          <a:blip r:embed="rId3"/>
          <a:stretch>
            <a:fillRect/>
          </a:stretch>
        </p:blipFill>
        <p:spPr>
          <a:xfrm>
            <a:off x="1021502" y="519296"/>
            <a:ext cx="6910918" cy="4232400"/>
          </a:xfrm>
          <a:prstGeom prst="rect">
            <a:avLst/>
          </a:prstGeom>
        </p:spPr>
      </p:pic>
    </p:spTree>
    <p:extLst>
      <p:ext uri="{BB962C8B-B14F-4D97-AF65-F5344CB8AC3E}">
        <p14:creationId xmlns:p14="http://schemas.microsoft.com/office/powerpoint/2010/main" val="4071853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B4CD-D852-434E-90C2-AF034B1F2A17}"/>
              </a:ext>
            </a:extLst>
          </p:cNvPr>
          <p:cNvSpPr>
            <a:spLocks noGrp="1"/>
          </p:cNvSpPr>
          <p:nvPr>
            <p:ph type="title"/>
          </p:nvPr>
        </p:nvSpPr>
        <p:spPr>
          <a:xfrm>
            <a:off x="89756" y="123478"/>
            <a:ext cx="8964488" cy="504056"/>
          </a:xfrm>
        </p:spPr>
        <p:txBody>
          <a:bodyPr/>
          <a:lstStyle/>
          <a:p>
            <a:r>
              <a:rPr lang="en-US" sz="2000" dirty="0"/>
              <a:t>Q2a. Did the workshop meet your expectations?</a:t>
            </a:r>
            <a:endParaRPr lang="en-CA" sz="2000" dirty="0"/>
          </a:p>
        </p:txBody>
      </p:sp>
      <p:pic>
        <p:nvPicPr>
          <p:cNvPr id="5" name="Picture 4">
            <a:extLst>
              <a:ext uri="{FF2B5EF4-FFF2-40B4-BE49-F238E27FC236}">
                <a16:creationId xmlns:a16="http://schemas.microsoft.com/office/drawing/2014/main" id="{4E0703ED-0381-4509-ACAB-A6D8C97A5BA4}"/>
              </a:ext>
            </a:extLst>
          </p:cNvPr>
          <p:cNvPicPr>
            <a:picLocks noChangeAspect="1"/>
          </p:cNvPicPr>
          <p:nvPr/>
        </p:nvPicPr>
        <p:blipFill>
          <a:blip r:embed="rId3"/>
          <a:stretch>
            <a:fillRect/>
          </a:stretch>
        </p:blipFill>
        <p:spPr>
          <a:xfrm>
            <a:off x="1712640" y="805458"/>
            <a:ext cx="5569492" cy="3976966"/>
          </a:xfrm>
          <a:prstGeom prst="rect">
            <a:avLst/>
          </a:prstGeom>
        </p:spPr>
      </p:pic>
      <p:sp>
        <p:nvSpPr>
          <p:cNvPr id="7" name="TextBox 6">
            <a:extLst>
              <a:ext uri="{FF2B5EF4-FFF2-40B4-BE49-F238E27FC236}">
                <a16:creationId xmlns:a16="http://schemas.microsoft.com/office/drawing/2014/main" id="{10357DE5-4122-452E-9B2E-78E8FA0E26A9}"/>
              </a:ext>
            </a:extLst>
          </p:cNvPr>
          <p:cNvSpPr txBox="1"/>
          <p:nvPr/>
        </p:nvSpPr>
        <p:spPr>
          <a:xfrm>
            <a:off x="6437105" y="1220738"/>
            <a:ext cx="2375854" cy="369332"/>
          </a:xfrm>
          <a:prstGeom prst="rect">
            <a:avLst/>
          </a:prstGeom>
          <a:noFill/>
        </p:spPr>
        <p:txBody>
          <a:bodyPr wrap="square">
            <a:spAutoFit/>
          </a:bodyPr>
          <a:lstStyle/>
          <a:p>
            <a:r>
              <a:rPr lang="en-US" sz="1800" dirty="0">
                <a:solidFill>
                  <a:srgbClr val="92D050"/>
                </a:solidFill>
              </a:rPr>
              <a:t>Weighted Average: 4.2 </a:t>
            </a:r>
          </a:p>
        </p:txBody>
      </p:sp>
    </p:spTree>
    <p:extLst>
      <p:ext uri="{BB962C8B-B14F-4D97-AF65-F5344CB8AC3E}">
        <p14:creationId xmlns:p14="http://schemas.microsoft.com/office/powerpoint/2010/main" val="2051285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F70C-6111-4F1F-8C15-A3FBB185DAED}"/>
              </a:ext>
            </a:extLst>
          </p:cNvPr>
          <p:cNvSpPr>
            <a:spLocks noGrp="1"/>
          </p:cNvSpPr>
          <p:nvPr>
            <p:ph type="title"/>
          </p:nvPr>
        </p:nvSpPr>
        <p:spPr>
          <a:xfrm>
            <a:off x="77477" y="1166"/>
            <a:ext cx="8424936" cy="646331"/>
          </a:xfrm>
        </p:spPr>
        <p:txBody>
          <a:bodyPr/>
          <a:lstStyle/>
          <a:p>
            <a:r>
              <a:rPr lang="en-US" sz="2000" dirty="0"/>
              <a:t>Q2b. Reasons for the workshop rating</a:t>
            </a:r>
            <a:endParaRPr lang="en-CA" sz="2000" dirty="0"/>
          </a:p>
        </p:txBody>
      </p:sp>
      <p:sp>
        <p:nvSpPr>
          <p:cNvPr id="8" name="TextBox 7">
            <a:extLst>
              <a:ext uri="{FF2B5EF4-FFF2-40B4-BE49-F238E27FC236}">
                <a16:creationId xmlns:a16="http://schemas.microsoft.com/office/drawing/2014/main" id="{2A618D57-F70B-414F-9986-F017A1FB0740}"/>
              </a:ext>
            </a:extLst>
          </p:cNvPr>
          <p:cNvSpPr txBox="1"/>
          <p:nvPr/>
        </p:nvSpPr>
        <p:spPr>
          <a:xfrm>
            <a:off x="198017" y="1973818"/>
            <a:ext cx="8322901" cy="369332"/>
          </a:xfrm>
          <a:prstGeom prst="rect">
            <a:avLst/>
          </a:prstGeom>
          <a:noFill/>
        </p:spPr>
        <p:txBody>
          <a:bodyPr wrap="square">
            <a:spAutoFit/>
          </a:bodyPr>
          <a:lstStyle/>
          <a:p>
            <a:r>
              <a:rPr lang="en-CA"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Detail of process gives increased confidence in </a:t>
            </a:r>
            <a:r>
              <a:rPr lang="en-US" sz="18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ParcelMap</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BC.</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r>
              <a:rPr lang="en-US" dirty="0">
                <a:latin typeface="Tahoma" panose="020B0604030504040204" pitchFamily="34" charset="0"/>
                <a:ea typeface="Tahoma" panose="020B0604030504040204" pitchFamily="34" charset="0"/>
                <a:cs typeface="Tahoma" panose="020B0604030504040204" pitchFamily="34" charset="0"/>
              </a:rPr>
              <a:t> </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id="{C0DBCCDB-E1E0-4153-BE37-0B3A45003A0A}"/>
              </a:ext>
            </a:extLst>
          </p:cNvPr>
          <p:cNvSpPr txBox="1"/>
          <p:nvPr/>
        </p:nvSpPr>
        <p:spPr>
          <a:xfrm>
            <a:off x="190543" y="3117881"/>
            <a:ext cx="8671518" cy="923330"/>
          </a:xfrm>
          <a:prstGeom prst="rect">
            <a:avLst/>
          </a:prstGeom>
          <a:noFill/>
        </p:spPr>
        <p:txBody>
          <a:bodyPr wrap="square">
            <a:spAutoFit/>
          </a:bodyPr>
          <a:lstStyle/>
          <a:p>
            <a:endPar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“Very informative, enjoyed the detailed walkthrough of the Parcel Fabric corrective </a:t>
            </a:r>
          </a:p>
          <a:p>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process.”</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304B30AE-9B65-4648-BFF7-5678DEF8BBCF}"/>
              </a:ext>
            </a:extLst>
          </p:cNvPr>
          <p:cNvSpPr txBox="1"/>
          <p:nvPr/>
        </p:nvSpPr>
        <p:spPr>
          <a:xfrm>
            <a:off x="160280" y="4121646"/>
            <a:ext cx="6696744" cy="369332"/>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“Low level explanations and transparency of processes.”</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54D3C402-7559-4558-B47E-68BD6F60F124}"/>
              </a:ext>
            </a:extLst>
          </p:cNvPr>
          <p:cNvSpPr txBox="1"/>
          <p:nvPr/>
        </p:nvSpPr>
        <p:spPr>
          <a:xfrm>
            <a:off x="211667" y="1194936"/>
            <a:ext cx="7848872" cy="646331"/>
          </a:xfrm>
          <a:prstGeom prst="rect">
            <a:avLst/>
          </a:prstGeom>
          <a:noFill/>
        </p:spPr>
        <p:txBody>
          <a:bodyPr wrap="square">
            <a:spAutoFit/>
          </a:bodyPr>
          <a:lstStyle/>
          <a:p>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“The QA/QC process elaboration built my confidence enough that I am now exploring implementing it in my organization.”</a:t>
            </a:r>
          </a:p>
        </p:txBody>
      </p:sp>
      <p:sp>
        <p:nvSpPr>
          <p:cNvPr id="10" name="TextBox 9">
            <a:extLst>
              <a:ext uri="{FF2B5EF4-FFF2-40B4-BE49-F238E27FC236}">
                <a16:creationId xmlns:a16="http://schemas.microsoft.com/office/drawing/2014/main" id="{EA92345F-CD2B-40EC-BE1A-D435DFF78C20}"/>
              </a:ext>
            </a:extLst>
          </p:cNvPr>
          <p:cNvSpPr txBox="1"/>
          <p:nvPr/>
        </p:nvSpPr>
        <p:spPr>
          <a:xfrm>
            <a:off x="219225" y="2559174"/>
            <a:ext cx="7848872" cy="646331"/>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“Lots of in-depth detail for processes followed by the </a:t>
            </a:r>
            <a:r>
              <a:rPr lang="en-US" sz="18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ParcelMap</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BC team to ensure an accurate and high-quality product.”</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9CFD4925-D3E3-4353-A461-325E3510DA8D}"/>
              </a:ext>
            </a:extLst>
          </p:cNvPr>
          <p:cNvSpPr txBox="1"/>
          <p:nvPr/>
        </p:nvSpPr>
        <p:spPr>
          <a:xfrm>
            <a:off x="205574" y="745169"/>
            <a:ext cx="4965700" cy="369332"/>
          </a:xfrm>
          <a:prstGeom prst="rect">
            <a:avLst/>
          </a:prstGeom>
          <a:noFill/>
        </p:spPr>
        <p:txBody>
          <a:bodyPr wrap="square">
            <a:spAutoFit/>
          </a:bodyPr>
          <a:lstStyle/>
          <a:p>
            <a:r>
              <a:rPr lang="en-CA" dirty="0"/>
              <a:t>“</a:t>
            </a:r>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Great information while adopting.”</a:t>
            </a:r>
          </a:p>
        </p:txBody>
      </p:sp>
    </p:spTree>
    <p:extLst>
      <p:ext uri="{BB962C8B-B14F-4D97-AF65-F5344CB8AC3E}">
        <p14:creationId xmlns:p14="http://schemas.microsoft.com/office/powerpoint/2010/main" val="393540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6"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B4CD-D852-434E-90C2-AF034B1F2A17}"/>
              </a:ext>
            </a:extLst>
          </p:cNvPr>
          <p:cNvSpPr>
            <a:spLocks noGrp="1"/>
          </p:cNvSpPr>
          <p:nvPr>
            <p:ph type="title"/>
          </p:nvPr>
        </p:nvSpPr>
        <p:spPr>
          <a:xfrm>
            <a:off x="62502" y="85962"/>
            <a:ext cx="8973994" cy="596549"/>
          </a:xfrm>
        </p:spPr>
        <p:txBody>
          <a:bodyPr/>
          <a:lstStyle/>
          <a:p>
            <a:r>
              <a:rPr lang="en-US" sz="2000" dirty="0"/>
              <a:t>Q3a. Where does your organization fall in terms of </a:t>
            </a:r>
            <a:r>
              <a:rPr lang="en-US" sz="2000" dirty="0" err="1"/>
              <a:t>ParcelMap</a:t>
            </a:r>
            <a:r>
              <a:rPr lang="en-US" sz="2000" dirty="0"/>
              <a:t> BC adoption?</a:t>
            </a:r>
            <a:endParaRPr lang="en-CA" sz="2000" dirty="0"/>
          </a:p>
        </p:txBody>
      </p:sp>
      <p:graphicFrame>
        <p:nvGraphicFramePr>
          <p:cNvPr id="3" name="Chart 2">
            <a:extLst>
              <a:ext uri="{FF2B5EF4-FFF2-40B4-BE49-F238E27FC236}">
                <a16:creationId xmlns:a16="http://schemas.microsoft.com/office/drawing/2014/main" id="{44587576-DBF5-428B-8B63-26E47C5182B3}"/>
              </a:ext>
            </a:extLst>
          </p:cNvPr>
          <p:cNvGraphicFramePr>
            <a:graphicFrameLocks/>
          </p:cNvGraphicFramePr>
          <p:nvPr>
            <p:extLst>
              <p:ext uri="{D42A27DB-BD31-4B8C-83A1-F6EECF244321}">
                <p14:modId xmlns:p14="http://schemas.microsoft.com/office/powerpoint/2010/main" val="3438954231"/>
              </p:ext>
            </p:extLst>
          </p:nvPr>
        </p:nvGraphicFramePr>
        <p:xfrm>
          <a:off x="1896474" y="545351"/>
          <a:ext cx="7185024"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0098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F70C-6111-4F1F-8C15-A3FBB185DAED}"/>
              </a:ext>
            </a:extLst>
          </p:cNvPr>
          <p:cNvSpPr>
            <a:spLocks noGrp="1"/>
          </p:cNvSpPr>
          <p:nvPr>
            <p:ph type="title"/>
          </p:nvPr>
        </p:nvSpPr>
        <p:spPr>
          <a:xfrm>
            <a:off x="77477" y="1166"/>
            <a:ext cx="8424936" cy="792088"/>
          </a:xfrm>
        </p:spPr>
        <p:txBody>
          <a:bodyPr/>
          <a:lstStyle/>
          <a:p>
            <a:r>
              <a:rPr lang="en-US" sz="2000" dirty="0"/>
              <a:t>Q3b. Comments on </a:t>
            </a:r>
            <a:r>
              <a:rPr lang="en-US" sz="2000" dirty="0" err="1"/>
              <a:t>ParcelMap</a:t>
            </a:r>
            <a:r>
              <a:rPr lang="en-US" sz="2000" dirty="0"/>
              <a:t> BC Transition State</a:t>
            </a:r>
            <a:endParaRPr lang="en-CA" sz="2000" dirty="0"/>
          </a:p>
        </p:txBody>
      </p:sp>
      <p:sp>
        <p:nvSpPr>
          <p:cNvPr id="8" name="TextBox 7">
            <a:extLst>
              <a:ext uri="{FF2B5EF4-FFF2-40B4-BE49-F238E27FC236}">
                <a16:creationId xmlns:a16="http://schemas.microsoft.com/office/drawing/2014/main" id="{2A618D57-F70B-414F-9986-F017A1FB0740}"/>
              </a:ext>
            </a:extLst>
          </p:cNvPr>
          <p:cNvSpPr txBox="1"/>
          <p:nvPr/>
        </p:nvSpPr>
        <p:spPr>
          <a:xfrm>
            <a:off x="359532" y="1682525"/>
            <a:ext cx="8322901" cy="646331"/>
          </a:xfrm>
          <a:prstGeom prst="rect">
            <a:avLst/>
          </a:prstGeom>
          <a:noFill/>
        </p:spPr>
        <p:txBody>
          <a:bodyPr wrap="square">
            <a:spAutoFit/>
          </a:bodyPr>
          <a:lstStyle/>
          <a:p>
            <a:r>
              <a:rPr lang="en-CA"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Would like to use the </a:t>
            </a:r>
            <a:r>
              <a:rPr lang="en-US" sz="18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ParcelMap</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BC. Need help and backing from mgmt. and integration with Tempest.</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54D3C402-7559-4558-B47E-68BD6F60F124}"/>
              </a:ext>
            </a:extLst>
          </p:cNvPr>
          <p:cNvSpPr txBox="1"/>
          <p:nvPr/>
        </p:nvSpPr>
        <p:spPr>
          <a:xfrm>
            <a:off x="365509" y="999312"/>
            <a:ext cx="7848872" cy="369332"/>
          </a:xfrm>
          <a:prstGeom prst="rect">
            <a:avLst/>
          </a:prstGeom>
          <a:noFill/>
        </p:spPr>
        <p:txBody>
          <a:bodyPr wrap="square">
            <a:spAutoFit/>
          </a:bodyPr>
          <a:lstStyle/>
          <a:p>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I love the one source for a Provincial </a:t>
            </a:r>
            <a:r>
              <a:rPr lang="en-US"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t>
            </a:r>
            <a:r>
              <a:rPr lang="en-US" sz="18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adastre</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11" name="TextBox 10">
            <a:extLst>
              <a:ext uri="{FF2B5EF4-FFF2-40B4-BE49-F238E27FC236}">
                <a16:creationId xmlns:a16="http://schemas.microsoft.com/office/drawing/2014/main" id="{18F7718F-62A1-45B1-864B-AF95A0126BAD}"/>
              </a:ext>
            </a:extLst>
          </p:cNvPr>
          <p:cNvSpPr txBox="1"/>
          <p:nvPr/>
        </p:nvSpPr>
        <p:spPr>
          <a:xfrm>
            <a:off x="387710" y="2642737"/>
            <a:ext cx="7920880" cy="646331"/>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“Have adopted the </a:t>
            </a:r>
            <a:r>
              <a:rPr lang="en-US" sz="18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ParcelMap</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BC internally, working on an external dataset for public facing.”</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5960574E-04CE-4D03-9F84-78034E09ACDF}"/>
              </a:ext>
            </a:extLst>
          </p:cNvPr>
          <p:cNvSpPr txBox="1"/>
          <p:nvPr/>
        </p:nvSpPr>
        <p:spPr>
          <a:xfrm>
            <a:off x="387710" y="3774856"/>
            <a:ext cx="8220866" cy="369332"/>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“We are still working on our integration with our land management system.”</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64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5F76-0A25-45D2-AEDB-BD5B5293D7C2}"/>
              </a:ext>
            </a:extLst>
          </p:cNvPr>
          <p:cNvSpPr>
            <a:spLocks noGrp="1"/>
          </p:cNvSpPr>
          <p:nvPr>
            <p:ph type="title"/>
          </p:nvPr>
        </p:nvSpPr>
        <p:spPr>
          <a:xfrm>
            <a:off x="-348215" y="-164554"/>
            <a:ext cx="9433048" cy="792088"/>
          </a:xfrm>
        </p:spPr>
        <p:txBody>
          <a:bodyPr/>
          <a:lstStyle/>
          <a:p>
            <a:pPr marL="457200" lvl="1" indent="0" algn="l" rtl="0">
              <a:spcBef>
                <a:spcPct val="0"/>
              </a:spcBef>
            </a:pPr>
            <a:r>
              <a:rPr lang="en-US" sz="2000" b="1" kern="1200" dirty="0">
                <a:solidFill>
                  <a:srgbClr val="4060AF"/>
                </a:solidFill>
                <a:latin typeface="Tahoma" pitchFamily="34" charset="0"/>
                <a:ea typeface="Tahoma" pitchFamily="34" charset="0"/>
                <a:cs typeface="Tahoma" pitchFamily="34" charset="0"/>
              </a:rPr>
              <a:t>Q4a. Which topic did you find the most useful?</a:t>
            </a:r>
          </a:p>
        </p:txBody>
      </p:sp>
      <p:pic>
        <p:nvPicPr>
          <p:cNvPr id="4" name="Picture 3">
            <a:extLst>
              <a:ext uri="{FF2B5EF4-FFF2-40B4-BE49-F238E27FC236}">
                <a16:creationId xmlns:a16="http://schemas.microsoft.com/office/drawing/2014/main" id="{DEB24B51-2FDF-439B-A820-60681ED060D1}"/>
              </a:ext>
            </a:extLst>
          </p:cNvPr>
          <p:cNvPicPr>
            <a:picLocks noChangeAspect="1"/>
          </p:cNvPicPr>
          <p:nvPr/>
        </p:nvPicPr>
        <p:blipFill>
          <a:blip r:embed="rId4"/>
          <a:stretch>
            <a:fillRect/>
          </a:stretch>
        </p:blipFill>
        <p:spPr>
          <a:xfrm>
            <a:off x="184175" y="528993"/>
            <a:ext cx="8261017" cy="4085514"/>
          </a:xfrm>
          <a:prstGeom prst="rect">
            <a:avLst/>
          </a:prstGeom>
        </p:spPr>
      </p:pic>
    </p:spTree>
    <p:custDataLst>
      <p:tags r:id="rId1"/>
    </p:custDataLst>
    <p:extLst>
      <p:ext uri="{BB962C8B-B14F-4D97-AF65-F5344CB8AC3E}">
        <p14:creationId xmlns:p14="http://schemas.microsoft.com/office/powerpoint/2010/main" val="103055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F70C-6111-4F1F-8C15-A3FBB185DAED}"/>
              </a:ext>
            </a:extLst>
          </p:cNvPr>
          <p:cNvSpPr>
            <a:spLocks noGrp="1"/>
          </p:cNvSpPr>
          <p:nvPr>
            <p:ph type="title"/>
          </p:nvPr>
        </p:nvSpPr>
        <p:spPr>
          <a:xfrm>
            <a:off x="77477" y="1166"/>
            <a:ext cx="8424936" cy="792088"/>
          </a:xfrm>
        </p:spPr>
        <p:txBody>
          <a:bodyPr/>
          <a:lstStyle/>
          <a:p>
            <a:r>
              <a:rPr lang="en-US" sz="2000" dirty="0"/>
              <a:t>Q4b. Was there a specific topic that stood out? </a:t>
            </a:r>
            <a:endParaRPr lang="en-CA" sz="2000" dirty="0"/>
          </a:p>
        </p:txBody>
      </p:sp>
      <p:sp>
        <p:nvSpPr>
          <p:cNvPr id="8" name="TextBox 7">
            <a:extLst>
              <a:ext uri="{FF2B5EF4-FFF2-40B4-BE49-F238E27FC236}">
                <a16:creationId xmlns:a16="http://schemas.microsoft.com/office/drawing/2014/main" id="{2A618D57-F70B-414F-9986-F017A1FB0740}"/>
              </a:ext>
            </a:extLst>
          </p:cNvPr>
          <p:cNvSpPr txBox="1"/>
          <p:nvPr/>
        </p:nvSpPr>
        <p:spPr>
          <a:xfrm>
            <a:off x="539552" y="2714331"/>
            <a:ext cx="7785680" cy="400110"/>
          </a:xfrm>
          <a:prstGeom prst="rect">
            <a:avLst/>
          </a:prstGeom>
          <a:noFill/>
        </p:spPr>
        <p:txBody>
          <a:bodyPr wrap="square">
            <a:spAutoFit/>
          </a:bodyPr>
          <a:lstStyle/>
          <a:p>
            <a:r>
              <a:rPr lang="en-CA" sz="20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sz="20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The standards for submitting additional control points.</a:t>
            </a:r>
            <a:r>
              <a:rPr lang="en-US" sz="20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CA" sz="20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54D3C402-7559-4558-B47E-68BD6F60F124}"/>
              </a:ext>
            </a:extLst>
          </p:cNvPr>
          <p:cNvSpPr txBox="1"/>
          <p:nvPr/>
        </p:nvSpPr>
        <p:spPr>
          <a:xfrm>
            <a:off x="551716" y="1353682"/>
            <a:ext cx="8040568" cy="400110"/>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sz="20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Getting help with </a:t>
            </a:r>
            <a:r>
              <a:rPr lang="en-US" sz="2000" b="0" i="0" u="none" strike="noStrike"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ParcelMap</a:t>
            </a:r>
            <a:r>
              <a:rPr lang="en-US" sz="20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BC: Where to find Adopter Resources?”</a:t>
            </a:r>
            <a:endParaRPr lang="en-CA" sz="20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700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E695-1FC8-4547-8DC4-82C1DD20379C}"/>
              </a:ext>
            </a:extLst>
          </p:cNvPr>
          <p:cNvSpPr>
            <a:spLocks noGrp="1"/>
          </p:cNvSpPr>
          <p:nvPr>
            <p:ph type="title"/>
          </p:nvPr>
        </p:nvSpPr>
        <p:spPr>
          <a:xfrm rot="16200000">
            <a:off x="-82785" y="585957"/>
            <a:ext cx="1440160" cy="483518"/>
          </a:xfrm>
        </p:spPr>
        <p:txBody>
          <a:bodyPr/>
          <a:lstStyle/>
          <a:p>
            <a:pPr algn="r"/>
            <a:r>
              <a:rPr lang="en-CA"/>
              <a:t>Agenda</a:t>
            </a:r>
          </a:p>
        </p:txBody>
      </p:sp>
      <p:graphicFrame>
        <p:nvGraphicFramePr>
          <p:cNvPr id="3" name="Table 2">
            <a:extLst>
              <a:ext uri="{FF2B5EF4-FFF2-40B4-BE49-F238E27FC236}">
                <a16:creationId xmlns:a16="http://schemas.microsoft.com/office/drawing/2014/main" id="{0AE5B4A9-0789-4517-9F22-90C87C5A0EB2}"/>
              </a:ext>
            </a:extLst>
          </p:cNvPr>
          <p:cNvGraphicFramePr>
            <a:graphicFrameLocks noGrp="1"/>
          </p:cNvGraphicFramePr>
          <p:nvPr>
            <p:extLst>
              <p:ext uri="{D42A27DB-BD31-4B8C-83A1-F6EECF244321}">
                <p14:modId xmlns:p14="http://schemas.microsoft.com/office/powerpoint/2010/main" val="2004437678"/>
              </p:ext>
            </p:extLst>
          </p:nvPr>
        </p:nvGraphicFramePr>
        <p:xfrm>
          <a:off x="931231" y="189465"/>
          <a:ext cx="7379051" cy="4520803"/>
        </p:xfrm>
        <a:graphic>
          <a:graphicData uri="http://schemas.openxmlformats.org/drawingml/2006/table">
            <a:tbl>
              <a:tblPr bandRow="1">
                <a:tableStyleId>{5C22544A-7EE6-4342-B048-85BDC9FD1C3A}</a:tableStyleId>
              </a:tblPr>
              <a:tblGrid>
                <a:gridCol w="6003209">
                  <a:extLst>
                    <a:ext uri="{9D8B030D-6E8A-4147-A177-3AD203B41FA5}">
                      <a16:colId xmlns:a16="http://schemas.microsoft.com/office/drawing/2014/main" val="3904839927"/>
                    </a:ext>
                  </a:extLst>
                </a:gridCol>
                <a:gridCol w="1375842">
                  <a:extLst>
                    <a:ext uri="{9D8B030D-6E8A-4147-A177-3AD203B41FA5}">
                      <a16:colId xmlns:a16="http://schemas.microsoft.com/office/drawing/2014/main" val="1020599028"/>
                    </a:ext>
                  </a:extLst>
                </a:gridCol>
              </a:tblGrid>
              <a:tr h="184751">
                <a:tc>
                  <a:txBody>
                    <a:bodyPr/>
                    <a:lstStyle/>
                    <a:p>
                      <a:r>
                        <a:rPr lang="en-CA" sz="1000" u="sng" dirty="0">
                          <a:effectLst/>
                        </a:rPr>
                        <a:t>Welcome / Opening Remarks</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10:00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3726459509"/>
                  </a:ext>
                </a:extLst>
              </a:tr>
              <a:tr h="1056129">
                <a:tc>
                  <a:txBody>
                    <a:bodyPr/>
                    <a:lstStyle/>
                    <a:p>
                      <a:r>
                        <a:rPr lang="en-CA" sz="1000" dirty="0">
                          <a:effectLst/>
                        </a:rPr>
                        <a:t>Housekeeping: (15 min)</a:t>
                      </a:r>
                    </a:p>
                    <a:p>
                      <a:r>
                        <a:rPr lang="en-CA" sz="1000" dirty="0">
                          <a:effectLst/>
                        </a:rPr>
                        <a:t>      AWG Participants Update:</a:t>
                      </a:r>
                    </a:p>
                    <a:p>
                      <a:r>
                        <a:rPr lang="en-CA" sz="1000" dirty="0">
                          <a:effectLst/>
                        </a:rPr>
                        <a:t>      Communications Update:</a:t>
                      </a:r>
                    </a:p>
                    <a:p>
                      <a:r>
                        <a:rPr lang="en-CA" sz="1000" dirty="0">
                          <a:effectLst/>
                        </a:rPr>
                        <a:t>      Sub-Group Updates: </a:t>
                      </a:r>
                    </a:p>
                    <a:p>
                      <a:pPr marL="342900" lvl="0" indent="-342900">
                        <a:buFont typeface="Arial" panose="020B0604020202020204" pitchFamily="34" charset="0"/>
                        <a:buChar char="•"/>
                        <a:tabLst>
                          <a:tab pos="685800" algn="l"/>
                        </a:tabLst>
                      </a:pPr>
                      <a:r>
                        <a:rPr lang="en-CA" sz="900" dirty="0">
                          <a:effectLst/>
                        </a:rPr>
                        <a:t>Team Alignment: Updates &amp; Workshop Target</a:t>
                      </a:r>
                      <a:endParaRPr lang="en-CA" sz="1000" dirty="0">
                        <a:effectLst/>
                      </a:endParaRPr>
                    </a:p>
                    <a:p>
                      <a:pPr marL="342900" lvl="0" indent="-342900">
                        <a:buFont typeface="Arial" panose="020B0604020202020204" pitchFamily="34" charset="0"/>
                        <a:buChar char="•"/>
                        <a:tabLst>
                          <a:tab pos="685800" algn="l"/>
                        </a:tabLst>
                      </a:pPr>
                      <a:r>
                        <a:rPr lang="en-CA" sz="900" dirty="0">
                          <a:effectLst/>
                        </a:rPr>
                        <a:t>Team Land Records: Updates &amp; Workshop Target</a:t>
                      </a:r>
                      <a:endParaRPr lang="en-CA" sz="1000" dirty="0">
                        <a:effectLst/>
                      </a:endParaRPr>
                    </a:p>
                    <a:p>
                      <a:pPr marL="342900" lvl="0" indent="-342900">
                        <a:buFont typeface="Arial" panose="020B0604020202020204" pitchFamily="34" charset="0"/>
                        <a:buChar char="•"/>
                        <a:tabLst>
                          <a:tab pos="685800" algn="l"/>
                        </a:tabLst>
                      </a:pPr>
                      <a:r>
                        <a:rPr lang="en-CA" sz="900" dirty="0">
                          <a:effectLst/>
                        </a:rPr>
                        <a:t>Team Province: </a:t>
                      </a:r>
                      <a:r>
                        <a:rPr lang="en-CA" sz="900" dirty="0" err="1">
                          <a:effectLst/>
                        </a:rPr>
                        <a:t>GeoBC</a:t>
                      </a:r>
                      <a:r>
                        <a:rPr lang="en-CA" sz="900" dirty="0">
                          <a:effectLst/>
                        </a:rPr>
                        <a:t> Updates</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10:05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637684799"/>
                  </a:ext>
                </a:extLst>
              </a:tr>
              <a:tr h="594811">
                <a:tc>
                  <a:txBody>
                    <a:bodyPr/>
                    <a:lstStyle/>
                    <a:p>
                      <a:r>
                        <a:rPr lang="en-CA" sz="1000">
                          <a:effectLst/>
                        </a:rPr>
                        <a:t>ParcelMap BC Status Update: (20 min)</a:t>
                      </a:r>
                    </a:p>
                    <a:p>
                      <a:pPr marL="342900" lvl="0" indent="-342900">
                        <a:buFont typeface="Arial" panose="020B0604020202020204" pitchFamily="34" charset="0"/>
                        <a:buChar char="•"/>
                        <a:tabLst>
                          <a:tab pos="685800" algn="l"/>
                        </a:tabLst>
                      </a:pPr>
                      <a:r>
                        <a:rPr lang="en-CA" sz="900">
                          <a:effectLst/>
                        </a:rPr>
                        <a:t>Operations Status &amp; Projects / Initiatives Update</a:t>
                      </a:r>
                      <a:endParaRPr lang="en-CA" sz="1000">
                        <a:effectLst/>
                      </a:endParaRPr>
                    </a:p>
                    <a:p>
                      <a:pPr marL="342900" lvl="0" indent="-342900">
                        <a:buFont typeface="Arial" panose="020B0604020202020204" pitchFamily="34" charset="0"/>
                        <a:buChar char="•"/>
                        <a:tabLst>
                          <a:tab pos="685800" algn="l"/>
                        </a:tabLst>
                      </a:pPr>
                      <a:r>
                        <a:rPr lang="en-CA" sz="900">
                          <a:effectLst/>
                        </a:rPr>
                        <a:t>Spatial Improvements (See </a:t>
                      </a:r>
                      <a:r>
                        <a:rPr lang="en-CA" sz="900" u="sng">
                          <a:effectLst/>
                          <a:hlinkClick r:id="rId4"/>
                        </a:rPr>
                        <a:t>Completed &amp; Targeted Areas</a:t>
                      </a:r>
                      <a:r>
                        <a:rPr lang="en-CA" sz="900">
                          <a:effectLst/>
                        </a:rPr>
                        <a:t> and latest </a:t>
                      </a:r>
                      <a:r>
                        <a:rPr lang="en-CA" sz="900" u="sng">
                          <a:effectLst/>
                          <a:hlinkClick r:id="rId5"/>
                        </a:rPr>
                        <a:t>Assessment</a:t>
                      </a:r>
                      <a:r>
                        <a:rPr lang="en-CA" sz="900">
                          <a:effectLst/>
                        </a:rPr>
                        <a:t>)</a:t>
                      </a:r>
                      <a:endParaRPr lang="en-CA" sz="1000">
                        <a:effectLst/>
                      </a:endParaRPr>
                    </a:p>
                    <a:p>
                      <a:pPr marL="342900" lvl="0" indent="-342900">
                        <a:buFont typeface="Arial" panose="020B0604020202020204" pitchFamily="34" charset="0"/>
                        <a:buChar char="•"/>
                        <a:tabLst>
                          <a:tab pos="685800" algn="l"/>
                        </a:tabLst>
                      </a:pPr>
                      <a:r>
                        <a:rPr lang="en-CA" sz="900">
                          <a:effectLst/>
                        </a:rPr>
                        <a:t>Adopter Status Update (See </a:t>
                      </a:r>
                      <a:r>
                        <a:rPr lang="en-CA" sz="900" u="sng">
                          <a:effectLst/>
                          <a:hlinkClick r:id="rId6"/>
                        </a:rPr>
                        <a:t>Latest Report</a:t>
                      </a:r>
                      <a:r>
                        <a:rPr lang="en-CA" sz="900">
                          <a:effectLst/>
                        </a:rPr>
                        <a:t>)</a:t>
                      </a:r>
                      <a:endParaRPr lang="en-CA" sz="10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10:20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1318442500"/>
                  </a:ext>
                </a:extLst>
              </a:tr>
              <a:tr h="458125">
                <a:tc>
                  <a:txBody>
                    <a:bodyPr/>
                    <a:lstStyle/>
                    <a:p>
                      <a:r>
                        <a:rPr lang="en-CA" sz="1000" dirty="0">
                          <a:effectLst/>
                        </a:rPr>
                        <a:t>ICI Society Virtual Café – Summary/Outcomes: (20 min)</a:t>
                      </a:r>
                    </a:p>
                    <a:p>
                      <a:pPr marL="342900" lvl="0" indent="-342900">
                        <a:buFont typeface="Arial" panose="020B0604020202020204" pitchFamily="34" charset="0"/>
                        <a:buChar char="•"/>
                        <a:tabLst>
                          <a:tab pos="685800" algn="l"/>
                        </a:tabLst>
                      </a:pPr>
                      <a:r>
                        <a:rPr lang="en-CA" sz="900" dirty="0" err="1">
                          <a:effectLst/>
                        </a:rPr>
                        <a:t>ParcelMap</a:t>
                      </a:r>
                      <a:r>
                        <a:rPr lang="en-CA" sz="900" dirty="0">
                          <a:effectLst/>
                        </a:rPr>
                        <a:t> BC Deep Dive Workshop: Overview &amp; Feedback</a:t>
                      </a:r>
                      <a:endParaRPr lang="en-CA" sz="1000" dirty="0">
                        <a:effectLst/>
                      </a:endParaRPr>
                    </a:p>
                    <a:p>
                      <a:pPr marL="342900" lvl="0" indent="-342900">
                        <a:buFont typeface="Arial" panose="020B0604020202020204" pitchFamily="34" charset="0"/>
                        <a:buChar char="•"/>
                        <a:tabLst>
                          <a:tab pos="685800" algn="l"/>
                        </a:tabLst>
                      </a:pPr>
                      <a:r>
                        <a:rPr lang="en-CA" sz="900" dirty="0">
                          <a:effectLst/>
                        </a:rPr>
                        <a:t>Follow-up Attendee Survey Results</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10:40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1396195592"/>
                  </a:ext>
                </a:extLst>
              </a:tr>
              <a:tr h="458125">
                <a:tc>
                  <a:txBody>
                    <a:bodyPr/>
                    <a:lstStyle/>
                    <a:p>
                      <a:r>
                        <a:rPr lang="en-CA" sz="1000" u="sng" dirty="0">
                          <a:effectLst/>
                          <a:hlinkClick r:id="rId7"/>
                        </a:rPr>
                        <a:t>Adopter Issues Log</a:t>
                      </a:r>
                      <a:r>
                        <a:rPr lang="en-CA" sz="1000" dirty="0">
                          <a:effectLst/>
                        </a:rPr>
                        <a:t>: (20 min)</a:t>
                      </a:r>
                    </a:p>
                    <a:p>
                      <a:pPr marL="342900" lvl="0" indent="-342900">
                        <a:buFont typeface="Arial" panose="020B0604020202020204" pitchFamily="34" charset="0"/>
                        <a:buChar char="•"/>
                        <a:tabLst>
                          <a:tab pos="685800" algn="l"/>
                        </a:tabLst>
                      </a:pPr>
                      <a:r>
                        <a:rPr lang="en-CA" sz="900" dirty="0">
                          <a:effectLst/>
                        </a:rPr>
                        <a:t>Triage New Issue(s)</a:t>
                      </a:r>
                      <a:endParaRPr lang="en-CA" sz="1000" dirty="0">
                        <a:effectLst/>
                      </a:endParaRPr>
                    </a:p>
                    <a:p>
                      <a:pPr marL="342900" lvl="0" indent="-342900">
                        <a:buFont typeface="Arial" panose="020B0604020202020204" pitchFamily="34" charset="0"/>
                        <a:buChar char="•"/>
                        <a:tabLst>
                          <a:tab pos="685800" algn="l"/>
                        </a:tabLst>
                      </a:pPr>
                      <a:r>
                        <a:rPr lang="en-CA" sz="900" dirty="0">
                          <a:effectLst/>
                        </a:rPr>
                        <a:t>Review &amp; Set Priorities for the AWG</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11:00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3690623405"/>
                  </a:ext>
                </a:extLst>
              </a:tr>
              <a:tr h="594811">
                <a:tc>
                  <a:txBody>
                    <a:bodyPr/>
                    <a:lstStyle/>
                    <a:p>
                      <a:r>
                        <a:rPr lang="en-CA" sz="1000">
                          <a:effectLst/>
                        </a:rPr>
                        <a:t>Implementation Partners: Program Review (20 min)</a:t>
                      </a:r>
                    </a:p>
                    <a:p>
                      <a:pPr marL="342900" lvl="0" indent="-342900">
                        <a:buFont typeface="Arial" panose="020B0604020202020204" pitchFamily="34" charset="0"/>
                        <a:buChar char="•"/>
                        <a:tabLst>
                          <a:tab pos="685800" algn="l"/>
                        </a:tabLst>
                      </a:pPr>
                      <a:r>
                        <a:rPr lang="en-CA" sz="900">
                          <a:effectLst/>
                        </a:rPr>
                        <a:t>Partner Updates</a:t>
                      </a:r>
                      <a:endParaRPr lang="en-CA" sz="1000">
                        <a:effectLst/>
                      </a:endParaRPr>
                    </a:p>
                    <a:p>
                      <a:pPr marL="342900" lvl="0" indent="-342900">
                        <a:buFont typeface="Arial" panose="020B0604020202020204" pitchFamily="34" charset="0"/>
                        <a:buChar char="•"/>
                        <a:tabLst>
                          <a:tab pos="685800" algn="l"/>
                        </a:tabLst>
                      </a:pPr>
                      <a:r>
                        <a:rPr lang="en-CA" sz="900">
                          <a:effectLst/>
                        </a:rPr>
                        <a:t>Program Objectives / Terms of Reference Review </a:t>
                      </a:r>
                      <a:endParaRPr lang="en-CA" sz="1000">
                        <a:effectLst/>
                      </a:endParaRPr>
                    </a:p>
                    <a:p>
                      <a:pPr marL="342900" lvl="0" indent="-342900">
                        <a:buFont typeface="Arial" panose="020B0604020202020204" pitchFamily="34" charset="0"/>
                        <a:buChar char="•"/>
                        <a:tabLst>
                          <a:tab pos="685800" algn="l"/>
                        </a:tabLst>
                      </a:pPr>
                      <a:r>
                        <a:rPr lang="en-CA" sz="900">
                          <a:effectLst/>
                        </a:rPr>
                        <a:t>Partner Landscape: Gaps or Opportunities to Grow?</a:t>
                      </a:r>
                      <a:endParaRPr lang="en-CA" sz="10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11:20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2375102833"/>
                  </a:ext>
                </a:extLst>
              </a:tr>
              <a:tr h="458125">
                <a:tc>
                  <a:txBody>
                    <a:bodyPr/>
                    <a:lstStyle/>
                    <a:p>
                      <a:r>
                        <a:rPr lang="en-CA" sz="1000" dirty="0">
                          <a:effectLst/>
                        </a:rPr>
                        <a:t>Transition Planning Resources (10 min)</a:t>
                      </a:r>
                    </a:p>
                    <a:p>
                      <a:pPr marL="342900" lvl="0" indent="-342900">
                        <a:buFont typeface="Arial" panose="020B0604020202020204" pitchFamily="34" charset="0"/>
                        <a:buChar char="•"/>
                        <a:tabLst>
                          <a:tab pos="685800" algn="l"/>
                        </a:tabLst>
                      </a:pPr>
                      <a:r>
                        <a:rPr lang="en-CA" sz="900" dirty="0">
                          <a:effectLst/>
                        </a:rPr>
                        <a:t>Overview of where to find the resources</a:t>
                      </a:r>
                      <a:endParaRPr lang="en-CA" sz="1000" dirty="0">
                        <a:effectLst/>
                      </a:endParaRPr>
                    </a:p>
                    <a:p>
                      <a:pPr marL="342900" lvl="0" indent="-342900">
                        <a:buFont typeface="Arial" panose="020B0604020202020204" pitchFamily="34" charset="0"/>
                        <a:buChar char="•"/>
                        <a:tabLst>
                          <a:tab pos="685800" algn="l"/>
                        </a:tabLst>
                      </a:pPr>
                      <a:r>
                        <a:rPr lang="en-CA" sz="900" dirty="0">
                          <a:effectLst/>
                        </a:rPr>
                        <a:t>Revised definitions of </a:t>
                      </a:r>
                      <a:r>
                        <a:rPr lang="en-CA" sz="900" dirty="0" err="1">
                          <a:effectLst/>
                        </a:rPr>
                        <a:t>ParcelMap</a:t>
                      </a:r>
                      <a:r>
                        <a:rPr lang="en-CA" sz="900" dirty="0">
                          <a:effectLst/>
                        </a:rPr>
                        <a:t> BC and Adoption</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11:40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993318627"/>
                  </a:ext>
                </a:extLst>
              </a:tr>
              <a:tr h="458125">
                <a:tc>
                  <a:txBody>
                    <a:bodyPr/>
                    <a:lstStyle/>
                    <a:p>
                      <a:r>
                        <a:rPr lang="en-CA" sz="1000">
                          <a:effectLst/>
                        </a:rPr>
                        <a:t>Future Workshops (5 min): </a:t>
                      </a:r>
                    </a:p>
                    <a:p>
                      <a:pPr marL="342900" lvl="0" indent="-342900">
                        <a:buFont typeface="Arial" panose="020B0604020202020204" pitchFamily="34" charset="0"/>
                        <a:buChar char="•"/>
                        <a:tabLst>
                          <a:tab pos="685800" algn="l"/>
                        </a:tabLst>
                      </a:pPr>
                      <a:r>
                        <a:rPr lang="en-CA" sz="900">
                          <a:effectLst/>
                        </a:rPr>
                        <a:t>Next Up: April 21, May 19, etc…</a:t>
                      </a:r>
                      <a:endParaRPr lang="en-CA" sz="1000">
                        <a:effectLst/>
                      </a:endParaRPr>
                    </a:p>
                    <a:p>
                      <a:pPr marL="742950" lvl="1" indent="-285750">
                        <a:buFont typeface="Courier New" panose="02070309020205020404" pitchFamily="49" charset="0"/>
                        <a:buChar char="o"/>
                      </a:pPr>
                      <a:r>
                        <a:rPr lang="en-CA" sz="900">
                          <a:effectLst/>
                        </a:rPr>
                        <a:t>Session Focus / Topic(s)</a:t>
                      </a:r>
                      <a:endParaRPr lang="en-CA" sz="10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a:effectLst/>
                        </a:rPr>
                        <a:t>11:50 am</a:t>
                      </a:r>
                      <a:endParaRPr lang="en-CA" sz="110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4149395728"/>
                  </a:ext>
                </a:extLst>
              </a:tr>
              <a:tr h="247280">
                <a:tc>
                  <a:txBody>
                    <a:bodyPr/>
                    <a:lstStyle/>
                    <a:p>
                      <a:r>
                        <a:rPr lang="en-CA" sz="1000" dirty="0">
                          <a:effectLst/>
                        </a:rPr>
                        <a:t>Open Questions, Feedback &amp; Wrap-Up</a:t>
                      </a:r>
                      <a:endParaRPr lang="en-CA" sz="10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tc>
                  <a:txBody>
                    <a:bodyPr/>
                    <a:lstStyle/>
                    <a:p>
                      <a:pPr algn="ctr"/>
                      <a:r>
                        <a:rPr lang="en-CA" sz="1100" dirty="0">
                          <a:effectLst/>
                        </a:rPr>
                        <a:t>11:55 am</a:t>
                      </a:r>
                      <a:endParaRPr lang="en-CA" sz="1100" dirty="0">
                        <a:effectLst/>
                        <a:latin typeface="Tahoma" panose="020B0604030504040204" pitchFamily="34" charset="0"/>
                        <a:ea typeface="Times" panose="02020603050405020304" pitchFamily="18" charset="0"/>
                        <a:cs typeface="Times New Roman" panose="02020603050405020304" pitchFamily="18" charset="0"/>
                      </a:endParaRPr>
                    </a:p>
                  </a:txBody>
                  <a:tcPr marL="53291" marR="53291" marT="13816" marB="13816"/>
                </a:tc>
                <a:extLst>
                  <a:ext uri="{0D108BD9-81ED-4DB2-BD59-A6C34878D82A}">
                    <a16:rowId xmlns:a16="http://schemas.microsoft.com/office/drawing/2014/main" val="1675031787"/>
                  </a:ext>
                </a:extLst>
              </a:tr>
            </a:tbl>
          </a:graphicData>
        </a:graphic>
      </p:graphicFrame>
    </p:spTree>
    <p:custDataLst>
      <p:tags r:id="rId1"/>
    </p:custDataLst>
    <p:extLst>
      <p:ext uri="{BB962C8B-B14F-4D97-AF65-F5344CB8AC3E}">
        <p14:creationId xmlns:p14="http://schemas.microsoft.com/office/powerpoint/2010/main" val="312698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5F76-0A25-45D2-AEDB-BD5B5293D7C2}"/>
              </a:ext>
            </a:extLst>
          </p:cNvPr>
          <p:cNvSpPr>
            <a:spLocks noGrp="1"/>
          </p:cNvSpPr>
          <p:nvPr>
            <p:ph type="title"/>
          </p:nvPr>
        </p:nvSpPr>
        <p:spPr>
          <a:xfrm>
            <a:off x="-348215" y="-164554"/>
            <a:ext cx="9433048" cy="792088"/>
          </a:xfrm>
        </p:spPr>
        <p:txBody>
          <a:bodyPr/>
          <a:lstStyle/>
          <a:p>
            <a:pPr marL="457200" lvl="1" indent="0" algn="l" rtl="0">
              <a:spcBef>
                <a:spcPct val="0"/>
              </a:spcBef>
            </a:pPr>
            <a:r>
              <a:rPr lang="en-US" sz="2000" b="1" kern="1200" dirty="0">
                <a:solidFill>
                  <a:srgbClr val="4060AF"/>
                </a:solidFill>
                <a:latin typeface="Tahoma" pitchFamily="34" charset="0"/>
                <a:ea typeface="Tahoma" pitchFamily="34" charset="0"/>
                <a:cs typeface="Tahoma" pitchFamily="34" charset="0"/>
              </a:rPr>
              <a:t>Q5. Is there a topic that needs a further workshop?</a:t>
            </a:r>
          </a:p>
        </p:txBody>
      </p:sp>
      <p:pic>
        <p:nvPicPr>
          <p:cNvPr id="7" name="Picture 6">
            <a:extLst>
              <a:ext uri="{FF2B5EF4-FFF2-40B4-BE49-F238E27FC236}">
                <a16:creationId xmlns:a16="http://schemas.microsoft.com/office/drawing/2014/main" id="{9A892213-5C8F-4B78-A511-31D664FE00D8}"/>
              </a:ext>
            </a:extLst>
          </p:cNvPr>
          <p:cNvPicPr>
            <a:picLocks noChangeAspect="1"/>
          </p:cNvPicPr>
          <p:nvPr/>
        </p:nvPicPr>
        <p:blipFill>
          <a:blip r:embed="rId4"/>
          <a:stretch>
            <a:fillRect/>
          </a:stretch>
        </p:blipFill>
        <p:spPr>
          <a:xfrm>
            <a:off x="59167" y="492789"/>
            <a:ext cx="8352078" cy="4157921"/>
          </a:xfrm>
          <a:prstGeom prst="rect">
            <a:avLst/>
          </a:prstGeom>
        </p:spPr>
      </p:pic>
    </p:spTree>
    <p:custDataLst>
      <p:tags r:id="rId1"/>
    </p:custDataLst>
    <p:extLst>
      <p:ext uri="{BB962C8B-B14F-4D97-AF65-F5344CB8AC3E}">
        <p14:creationId xmlns:p14="http://schemas.microsoft.com/office/powerpoint/2010/main" val="272295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DF70C-6111-4F1F-8C15-A3FBB185DAED}"/>
              </a:ext>
            </a:extLst>
          </p:cNvPr>
          <p:cNvSpPr>
            <a:spLocks noGrp="1"/>
          </p:cNvSpPr>
          <p:nvPr>
            <p:ph type="title"/>
          </p:nvPr>
        </p:nvSpPr>
        <p:spPr>
          <a:xfrm>
            <a:off x="77476" y="1166"/>
            <a:ext cx="8999909" cy="792088"/>
          </a:xfrm>
        </p:spPr>
        <p:txBody>
          <a:bodyPr/>
          <a:lstStyle/>
          <a:p>
            <a:r>
              <a:rPr lang="en-US" sz="2000" dirty="0"/>
              <a:t>Q6. What topics would you like addressed in future workshops that were not covered in this workshop?</a:t>
            </a:r>
            <a:r>
              <a:rPr lang="en-US" sz="2000" dirty="0">
                <a:solidFill>
                  <a:schemeClr val="tx1">
                    <a:lumMod val="50000"/>
                    <a:lumOff val="50000"/>
                  </a:schemeClr>
                </a:solidFill>
              </a:rPr>
              <a:t> </a:t>
            </a:r>
            <a:endParaRPr lang="en-CA" sz="2000" dirty="0"/>
          </a:p>
        </p:txBody>
      </p:sp>
      <p:sp>
        <p:nvSpPr>
          <p:cNvPr id="8" name="TextBox 7">
            <a:extLst>
              <a:ext uri="{FF2B5EF4-FFF2-40B4-BE49-F238E27FC236}">
                <a16:creationId xmlns:a16="http://schemas.microsoft.com/office/drawing/2014/main" id="{2A618D57-F70B-414F-9986-F017A1FB0740}"/>
              </a:ext>
            </a:extLst>
          </p:cNvPr>
          <p:cNvSpPr txBox="1"/>
          <p:nvPr/>
        </p:nvSpPr>
        <p:spPr>
          <a:xfrm>
            <a:off x="148630" y="2811228"/>
            <a:ext cx="8322901" cy="369332"/>
          </a:xfrm>
          <a:prstGeom prst="rect">
            <a:avLst/>
          </a:prstGeom>
          <a:noFill/>
        </p:spPr>
        <p:txBody>
          <a:bodyPr wrap="square">
            <a:spAutoFit/>
          </a:bodyPr>
          <a:lstStyle/>
          <a:p>
            <a:r>
              <a:rPr lang="en-CA"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How to overcome issues with parcels that are not assigned PIDs (i.e. strata)</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r>
              <a:rPr lang="en-US" dirty="0">
                <a:latin typeface="Tahoma" panose="020B0604030504040204" pitchFamily="34" charset="0"/>
                <a:ea typeface="Tahoma" panose="020B0604030504040204" pitchFamily="34" charset="0"/>
                <a:cs typeface="Tahoma" panose="020B0604030504040204" pitchFamily="34" charset="0"/>
              </a:rPr>
              <a:t> </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54D3C402-7559-4558-B47E-68BD6F60F124}"/>
              </a:ext>
            </a:extLst>
          </p:cNvPr>
          <p:cNvSpPr txBox="1"/>
          <p:nvPr/>
        </p:nvSpPr>
        <p:spPr>
          <a:xfrm>
            <a:off x="172666" y="3460975"/>
            <a:ext cx="8298865" cy="923330"/>
          </a:xfrm>
          <a:prstGeom prst="rect">
            <a:avLst/>
          </a:prstGeom>
          <a:noFill/>
        </p:spPr>
        <p:txBody>
          <a:bodyPr wrap="square">
            <a:spAutoFit/>
          </a:bodyPr>
          <a:lstStyle/>
          <a:p>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User case examples of adoption/adjusting internal workflows to accommodate/specifics about </a:t>
            </a:r>
            <a:r>
              <a:rPr lang="en-US"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ParcelMap</a:t>
            </a:r>
            <a:r>
              <a:rPr lang="en-US"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BC schema and potential field mapping/systems automation</a:t>
            </a:r>
            <a:r>
              <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10" name="TextBox 9">
            <a:extLst>
              <a:ext uri="{FF2B5EF4-FFF2-40B4-BE49-F238E27FC236}">
                <a16:creationId xmlns:a16="http://schemas.microsoft.com/office/drawing/2014/main" id="{EA92345F-CD2B-40EC-BE1A-D435DFF78C20}"/>
              </a:ext>
            </a:extLst>
          </p:cNvPr>
          <p:cNvSpPr txBox="1"/>
          <p:nvPr/>
        </p:nvSpPr>
        <p:spPr>
          <a:xfrm>
            <a:off x="201265" y="1724411"/>
            <a:ext cx="8782715" cy="923330"/>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“More user stories on how to overcome things like integrations with financial and land management software packages, maintaining non-folioed parcels, creative labeling solutions, etc.”</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8D2127C7-C372-421C-B335-E8BC91138569}"/>
              </a:ext>
            </a:extLst>
          </p:cNvPr>
          <p:cNvSpPr txBox="1"/>
          <p:nvPr/>
        </p:nvSpPr>
        <p:spPr>
          <a:xfrm>
            <a:off x="184472" y="1085711"/>
            <a:ext cx="8867521" cy="369332"/>
          </a:xfrm>
          <a:prstGeom prst="rect">
            <a:avLst/>
          </a:prstGeom>
          <a:noFill/>
        </p:spPr>
        <p:txBody>
          <a:bodyPr wrap="square">
            <a:spAutoFit/>
          </a:bodyPr>
          <a:lstStyle/>
          <a:p>
            <a:r>
              <a:rPr lang="en-US" sz="1800" b="0" i="0" u="none" strike="noStrike"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“Demo of the Data Alignment tools! How to integrate Parcel Map BC with Vadim.” </a:t>
            </a:r>
            <a:endParaRPr lang="en-CA"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293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4" y="784122"/>
            <a:ext cx="8712968" cy="3947868"/>
          </a:xfrm>
        </p:spPr>
        <p:txBody>
          <a:bodyPr>
            <a:normAutofit/>
          </a:bodyPr>
          <a:lstStyle/>
          <a:p>
            <a:pPr marL="0" lvl="0" indent="0">
              <a:buNone/>
              <a:tabLst>
                <a:tab pos="457200" algn="l"/>
              </a:tabLst>
            </a:pPr>
            <a:r>
              <a:rPr lang="en-CA" sz="1800" b="1" dirty="0">
                <a:solidFill>
                  <a:srgbClr val="8ABF1C"/>
                </a:solidFill>
              </a:rPr>
              <a:t>Status see </a:t>
            </a:r>
            <a:r>
              <a:rPr lang="en-CA" sz="1800" b="1" dirty="0">
                <a:solidFill>
                  <a:srgbClr val="8ABF1C"/>
                </a:solidFill>
                <a:hlinkClick r:id="rId4"/>
              </a:rPr>
              <a:t>AWG page</a:t>
            </a:r>
            <a:r>
              <a:rPr lang="en-CA" sz="1800" b="1" dirty="0">
                <a:solidFill>
                  <a:srgbClr val="8ABF1C"/>
                </a:solidFill>
              </a:rPr>
              <a:t>:</a:t>
            </a:r>
          </a:p>
          <a:p>
            <a:pPr marL="3175" indent="0">
              <a:spcAft>
                <a:spcPts val="0"/>
              </a:spcAft>
              <a:buNone/>
              <a:tabLst>
                <a:tab pos="914400" algn="l"/>
              </a:tabLst>
            </a:pPr>
            <a:endParaRPr lang="en-CA" sz="1800" dirty="0">
              <a:solidFill>
                <a:srgbClr val="8ABF1C"/>
              </a:solidFill>
            </a:endParaRPr>
          </a:p>
          <a:p>
            <a:pPr marL="3175" indent="0">
              <a:spcAft>
                <a:spcPts val="0"/>
              </a:spcAft>
              <a:buNone/>
              <a:tabLst>
                <a:tab pos="914400" algn="l"/>
              </a:tabLst>
            </a:pPr>
            <a:endParaRPr lang="en-CA" sz="1800" dirty="0">
              <a:solidFill>
                <a:srgbClr val="8ABF1C"/>
              </a:solidFill>
            </a:endParaRPr>
          </a:p>
          <a:p>
            <a:pPr marL="3175" indent="0">
              <a:spcAft>
                <a:spcPts val="0"/>
              </a:spcAft>
              <a:buNone/>
              <a:tabLst>
                <a:tab pos="914400" algn="l"/>
              </a:tabLst>
            </a:pPr>
            <a:endParaRPr lang="en-CA" sz="1800" dirty="0">
              <a:solidFill>
                <a:srgbClr val="8ABF1C"/>
              </a:solidFill>
            </a:endParaRPr>
          </a:p>
          <a:p>
            <a:pPr marL="3175" indent="0">
              <a:spcAft>
                <a:spcPts val="0"/>
              </a:spcAft>
              <a:buNone/>
              <a:tabLst>
                <a:tab pos="914400" algn="l"/>
              </a:tabLst>
            </a:pPr>
            <a:endParaRPr lang="en-CA" sz="1800" dirty="0">
              <a:solidFill>
                <a:srgbClr val="8ABF1C"/>
              </a:solidFill>
            </a:endParaRPr>
          </a:p>
          <a:p>
            <a:pPr marL="3175" indent="0">
              <a:spcAft>
                <a:spcPts val="0"/>
              </a:spcAft>
              <a:buNone/>
              <a:tabLst>
                <a:tab pos="914400" algn="l"/>
              </a:tabLst>
            </a:pPr>
            <a:endParaRPr lang="en-CA" sz="1800" b="1" dirty="0">
              <a:solidFill>
                <a:srgbClr val="8ABF1C"/>
              </a:solidFill>
            </a:endParaRPr>
          </a:p>
          <a:p>
            <a:pPr marL="3175" indent="0">
              <a:spcAft>
                <a:spcPts val="0"/>
              </a:spcAft>
              <a:buNone/>
              <a:tabLst>
                <a:tab pos="914400" algn="l"/>
              </a:tabLst>
            </a:pPr>
            <a:endParaRPr lang="en-CA" sz="1800" b="1" dirty="0">
              <a:solidFill>
                <a:srgbClr val="8ABF1C"/>
              </a:solidFill>
            </a:endParaRPr>
          </a:p>
          <a:p>
            <a:pPr marL="3175" indent="0">
              <a:spcAft>
                <a:spcPts val="0"/>
              </a:spcAft>
              <a:buNone/>
              <a:tabLst>
                <a:tab pos="914400" algn="l"/>
              </a:tabLst>
            </a:pPr>
            <a:r>
              <a:rPr lang="en-CA" sz="1800" b="1" dirty="0">
                <a:solidFill>
                  <a:srgbClr val="8ABF1C"/>
                </a:solidFill>
              </a:rPr>
              <a:t>Changes / Updates:</a:t>
            </a:r>
            <a:endParaRPr lang="en-CA" sz="1800" dirty="0">
              <a:solidFill>
                <a:srgbClr val="8ABF1C"/>
              </a:solidFill>
            </a:endParaRPr>
          </a:p>
          <a:p>
            <a:pPr marL="457200" lvl="1" indent="0">
              <a:spcAft>
                <a:spcPts val="0"/>
              </a:spcAft>
              <a:buNone/>
              <a:tabLst>
                <a:tab pos="914400" algn="l"/>
              </a:tabLst>
            </a:pPr>
            <a:r>
              <a:rPr lang="en-CA" sz="1600" dirty="0">
                <a:solidFill>
                  <a:srgbClr val="4060AF"/>
                </a:solidFill>
              </a:rPr>
              <a:t>New Issue(s): </a:t>
            </a:r>
            <a:r>
              <a:rPr lang="en-CA" sz="1400" dirty="0">
                <a:solidFill>
                  <a:schemeClr val="tx1">
                    <a:lumMod val="50000"/>
                    <a:lumOff val="50000"/>
                  </a:schemeClr>
                </a:solidFill>
              </a:rPr>
              <a:t>None</a:t>
            </a:r>
          </a:p>
          <a:p>
            <a:pPr marL="457200" lvl="1" indent="0">
              <a:spcAft>
                <a:spcPts val="0"/>
              </a:spcAft>
              <a:buNone/>
              <a:tabLst>
                <a:tab pos="914400" algn="l"/>
              </a:tabLst>
            </a:pPr>
            <a:r>
              <a:rPr lang="en-US" sz="1600" dirty="0">
                <a:solidFill>
                  <a:srgbClr val="4060AF"/>
                </a:solidFill>
              </a:rPr>
              <a:t>Review &amp; Set Priorities for the AWG</a:t>
            </a:r>
            <a:r>
              <a:rPr lang="en-CA" sz="1600" dirty="0">
                <a:solidFill>
                  <a:srgbClr val="4060AF"/>
                </a:solidFill>
              </a:rPr>
              <a:t>:</a:t>
            </a:r>
            <a:endParaRPr lang="en-CA" sz="1600" i="1" dirty="0">
              <a:solidFill>
                <a:srgbClr val="4060AF"/>
              </a:solidFill>
            </a:endParaRPr>
          </a:p>
          <a:p>
            <a:pPr marL="917575" lvl="2" indent="0">
              <a:lnSpc>
                <a:spcPct val="110000"/>
              </a:lnSpc>
              <a:spcAft>
                <a:spcPts val="0"/>
              </a:spcAft>
              <a:buNone/>
              <a:tabLst>
                <a:tab pos="914400" algn="l"/>
              </a:tabLst>
            </a:pPr>
            <a:r>
              <a:rPr lang="en-CA" sz="1400" i="1" dirty="0">
                <a:solidFill>
                  <a:srgbClr val="8ABF1C"/>
                </a:solidFill>
              </a:rPr>
              <a:t>GROUP:</a:t>
            </a:r>
            <a:r>
              <a:rPr lang="en-CA" sz="1400" dirty="0">
                <a:solidFill>
                  <a:srgbClr val="8ABF1C"/>
                </a:solidFill>
              </a:rPr>
              <a:t> </a:t>
            </a:r>
            <a:r>
              <a:rPr lang="en-CA" sz="1400" u="sng" dirty="0">
                <a:solidFill>
                  <a:srgbClr val="8ABF1C"/>
                </a:solidFill>
              </a:rPr>
              <a:t>Lots</a:t>
            </a:r>
            <a:r>
              <a:rPr lang="en-CA" sz="1400" dirty="0">
                <a:solidFill>
                  <a:srgbClr val="8ABF1C"/>
                </a:solidFill>
              </a:rPr>
              <a:t> to review</a:t>
            </a:r>
            <a:r>
              <a:rPr lang="en-CA" sz="1400" dirty="0">
                <a:solidFill>
                  <a:schemeClr val="tx1">
                    <a:lumMod val="50000"/>
                    <a:lumOff val="50000"/>
                  </a:schemeClr>
                </a:solidFill>
              </a:rPr>
              <a:t> – </a:t>
            </a:r>
            <a:r>
              <a:rPr lang="en-CA" sz="1400" b="1" dirty="0">
                <a:solidFill>
                  <a:schemeClr val="tx1">
                    <a:lumMod val="50000"/>
                    <a:lumOff val="50000"/>
                  </a:schemeClr>
                </a:solidFill>
              </a:rPr>
              <a:t>23 </a:t>
            </a:r>
            <a:r>
              <a:rPr lang="en-CA" sz="1400" dirty="0">
                <a:solidFill>
                  <a:schemeClr val="tx1">
                    <a:lumMod val="50000"/>
                    <a:lumOff val="50000"/>
                  </a:schemeClr>
                </a:solidFill>
              </a:rPr>
              <a:t>Issues in Verified, Assigned or In Progress</a:t>
            </a:r>
          </a:p>
        </p:txBody>
      </p:sp>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107504" y="123478"/>
            <a:ext cx="8784976" cy="504056"/>
          </a:xfrm>
        </p:spPr>
        <p:txBody>
          <a:bodyPr/>
          <a:lstStyle/>
          <a:p>
            <a:r>
              <a:rPr lang="en-US" dirty="0">
                <a:hlinkClick r:id="rId5"/>
              </a:rPr>
              <a:t>Adopter Issues Log</a:t>
            </a:r>
            <a:r>
              <a:rPr lang="en-US" dirty="0"/>
              <a:t>: Status &amp; AWG Priorities Review</a:t>
            </a:r>
          </a:p>
        </p:txBody>
      </p:sp>
      <p:pic>
        <p:nvPicPr>
          <p:cNvPr id="5" name="Picture 4">
            <a:extLst>
              <a:ext uri="{FF2B5EF4-FFF2-40B4-BE49-F238E27FC236}">
                <a16:creationId xmlns:a16="http://schemas.microsoft.com/office/drawing/2014/main" id="{8C660930-ADF8-4977-8C24-85784149DACF}"/>
              </a:ext>
            </a:extLst>
          </p:cNvPr>
          <p:cNvPicPr>
            <a:picLocks noChangeAspect="1"/>
          </p:cNvPicPr>
          <p:nvPr/>
        </p:nvPicPr>
        <p:blipFill>
          <a:blip r:embed="rId6"/>
          <a:stretch>
            <a:fillRect/>
          </a:stretch>
        </p:blipFill>
        <p:spPr>
          <a:xfrm>
            <a:off x="6461529" y="718974"/>
            <a:ext cx="2574967" cy="3117491"/>
          </a:xfrm>
          <a:prstGeom prst="rect">
            <a:avLst/>
          </a:prstGeom>
        </p:spPr>
      </p:pic>
      <p:pic>
        <p:nvPicPr>
          <p:cNvPr id="7" name="Picture 6">
            <a:extLst>
              <a:ext uri="{FF2B5EF4-FFF2-40B4-BE49-F238E27FC236}">
                <a16:creationId xmlns:a16="http://schemas.microsoft.com/office/drawing/2014/main" id="{6A6B14DA-A833-4854-8586-950C71BAE9B7}"/>
              </a:ext>
            </a:extLst>
          </p:cNvPr>
          <p:cNvPicPr>
            <a:picLocks noChangeAspect="1"/>
          </p:cNvPicPr>
          <p:nvPr/>
        </p:nvPicPr>
        <p:blipFill>
          <a:blip r:embed="rId7"/>
          <a:stretch>
            <a:fillRect/>
          </a:stretch>
        </p:blipFill>
        <p:spPr>
          <a:xfrm>
            <a:off x="4769335" y="1247935"/>
            <a:ext cx="1629002" cy="1876687"/>
          </a:xfrm>
          <a:prstGeom prst="rect">
            <a:avLst/>
          </a:prstGeom>
        </p:spPr>
      </p:pic>
      <p:pic>
        <p:nvPicPr>
          <p:cNvPr id="10" name="Picture 9">
            <a:extLst>
              <a:ext uri="{FF2B5EF4-FFF2-40B4-BE49-F238E27FC236}">
                <a16:creationId xmlns:a16="http://schemas.microsoft.com/office/drawing/2014/main" id="{0507E3DC-3621-4D06-A42C-25D2C2D40EAD}"/>
              </a:ext>
            </a:extLst>
          </p:cNvPr>
          <p:cNvPicPr>
            <a:picLocks noChangeAspect="1"/>
          </p:cNvPicPr>
          <p:nvPr/>
        </p:nvPicPr>
        <p:blipFill>
          <a:blip r:embed="rId8"/>
          <a:stretch>
            <a:fillRect/>
          </a:stretch>
        </p:blipFill>
        <p:spPr>
          <a:xfrm>
            <a:off x="0" y="1247935"/>
            <a:ext cx="4098227" cy="1671871"/>
          </a:xfrm>
          <a:prstGeom prst="rect">
            <a:avLst/>
          </a:prstGeom>
        </p:spPr>
      </p:pic>
    </p:spTree>
    <p:custDataLst>
      <p:tags r:id="rId1"/>
    </p:custDataLst>
    <p:extLst>
      <p:ext uri="{BB962C8B-B14F-4D97-AF65-F5344CB8AC3E}">
        <p14:creationId xmlns:p14="http://schemas.microsoft.com/office/powerpoint/2010/main" val="150369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107504" y="123478"/>
            <a:ext cx="8928992" cy="504056"/>
          </a:xfrm>
        </p:spPr>
        <p:txBody>
          <a:bodyPr/>
          <a:lstStyle/>
          <a:p>
            <a:r>
              <a:rPr lang="en-US" dirty="0"/>
              <a:t>Implementation Partners:</a:t>
            </a:r>
          </a:p>
        </p:txBody>
      </p:sp>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4" y="810462"/>
            <a:ext cx="8928992" cy="3816424"/>
          </a:xfrm>
        </p:spPr>
        <p:txBody>
          <a:bodyPr>
            <a:normAutofit/>
          </a:bodyPr>
          <a:lstStyle/>
          <a:p>
            <a:pPr marL="0" indent="0">
              <a:buNone/>
            </a:pPr>
            <a:r>
              <a:rPr lang="en-US" b="1" dirty="0">
                <a:solidFill>
                  <a:srgbClr val="8ABF1C"/>
                </a:solidFill>
              </a:rPr>
              <a:t>Implementation Partner Program Review</a:t>
            </a:r>
          </a:p>
          <a:p>
            <a:pPr marL="0" indent="0">
              <a:buNone/>
            </a:pPr>
            <a:r>
              <a:rPr lang="en-US" sz="1800" dirty="0">
                <a:solidFill>
                  <a:srgbClr val="4060AF"/>
                </a:solidFill>
              </a:rPr>
              <a:t>Partner Updates</a:t>
            </a:r>
          </a:p>
          <a:p>
            <a:pPr marL="0" indent="0">
              <a:buNone/>
            </a:pPr>
            <a:r>
              <a:rPr lang="en-US" sz="1800" dirty="0">
                <a:solidFill>
                  <a:schemeClr val="tx1">
                    <a:lumMod val="50000"/>
                    <a:lumOff val="50000"/>
                  </a:schemeClr>
                </a:solidFill>
              </a:rPr>
              <a:t>	Esri Canada / </a:t>
            </a:r>
            <a:r>
              <a:rPr lang="en-US" sz="1800" dirty="0" err="1">
                <a:solidFill>
                  <a:schemeClr val="tx1">
                    <a:lumMod val="50000"/>
                    <a:lumOff val="50000"/>
                  </a:schemeClr>
                </a:solidFill>
              </a:rPr>
              <a:t>Harterra</a:t>
            </a:r>
            <a:r>
              <a:rPr lang="en-US" sz="1800" dirty="0">
                <a:solidFill>
                  <a:schemeClr val="tx1">
                    <a:lumMod val="50000"/>
                    <a:lumOff val="50000"/>
                  </a:schemeClr>
                </a:solidFill>
              </a:rPr>
              <a:t> Spatial Systems / Urban Systems</a:t>
            </a:r>
          </a:p>
          <a:p>
            <a:pPr marL="0" indent="0">
              <a:buNone/>
            </a:pPr>
            <a:r>
              <a:rPr lang="en-US" sz="1800" dirty="0">
                <a:solidFill>
                  <a:srgbClr val="4060AF"/>
                </a:solidFill>
              </a:rPr>
              <a:t>Program Objectives / Terms of Reference Review </a:t>
            </a:r>
          </a:p>
          <a:p>
            <a:pPr marL="0" indent="0">
              <a:buNone/>
            </a:pPr>
            <a:r>
              <a:rPr lang="en-US" sz="1800" dirty="0">
                <a:solidFill>
                  <a:srgbClr val="4060AF"/>
                </a:solidFill>
              </a:rPr>
              <a:t>	</a:t>
            </a:r>
            <a:r>
              <a:rPr lang="en-US" sz="1800" dirty="0">
                <a:solidFill>
                  <a:schemeClr val="tx1">
                    <a:lumMod val="50000"/>
                    <a:lumOff val="50000"/>
                  </a:schemeClr>
                </a:solidFill>
              </a:rPr>
              <a:t>Why did we start this &amp; are we hitting the mark?</a:t>
            </a:r>
          </a:p>
          <a:p>
            <a:pPr marL="0" indent="0">
              <a:buNone/>
            </a:pPr>
            <a:r>
              <a:rPr lang="en-US" sz="1800" dirty="0">
                <a:solidFill>
                  <a:srgbClr val="4060AF"/>
                </a:solidFill>
              </a:rPr>
              <a:t>Partner Landscape: Gaps or Opportunities to Grow?</a:t>
            </a:r>
          </a:p>
          <a:p>
            <a:pPr marL="0" indent="0">
              <a:buNone/>
            </a:pPr>
            <a:r>
              <a:rPr lang="en-US" sz="1800" dirty="0">
                <a:solidFill>
                  <a:schemeClr val="tx1">
                    <a:lumMod val="50000"/>
                    <a:lumOff val="50000"/>
                  </a:schemeClr>
                </a:solidFill>
              </a:rPr>
              <a:t>	</a:t>
            </a:r>
            <a:r>
              <a:rPr lang="en-US" sz="1800" i="1" dirty="0">
                <a:solidFill>
                  <a:srgbClr val="8ABF1C"/>
                </a:solidFill>
              </a:rPr>
              <a:t>Group: </a:t>
            </a:r>
            <a:r>
              <a:rPr lang="en-US" sz="1800" dirty="0">
                <a:solidFill>
                  <a:schemeClr val="tx1">
                    <a:lumMod val="50000"/>
                    <a:lumOff val="50000"/>
                  </a:schemeClr>
                </a:solidFill>
              </a:rPr>
              <a:t>Are there specific interest areas or user groups not covered?</a:t>
            </a:r>
          </a:p>
          <a:p>
            <a:pPr marL="0" indent="0">
              <a:buNone/>
            </a:pPr>
            <a:r>
              <a:rPr lang="en-US" sz="1800" dirty="0">
                <a:solidFill>
                  <a:srgbClr val="4060AF"/>
                </a:solidFill>
              </a:rPr>
              <a:t>	</a:t>
            </a:r>
            <a:r>
              <a:rPr lang="en-US" sz="1800" i="1" dirty="0">
                <a:solidFill>
                  <a:srgbClr val="8ABF1C"/>
                </a:solidFill>
              </a:rPr>
              <a:t>Group: </a:t>
            </a:r>
            <a:r>
              <a:rPr lang="en-US" sz="1800" dirty="0">
                <a:solidFill>
                  <a:schemeClr val="tx1">
                    <a:lumMod val="50000"/>
                    <a:lumOff val="50000"/>
                  </a:schemeClr>
                </a:solidFill>
              </a:rPr>
              <a:t>Do we need to recruit more Implementation Partners?</a:t>
            </a:r>
          </a:p>
          <a:p>
            <a:pPr marL="0" indent="0">
              <a:buNone/>
            </a:pPr>
            <a:endParaRPr lang="en-US" sz="1800"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55700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107505" y="123478"/>
            <a:ext cx="8928992" cy="504056"/>
          </a:xfrm>
        </p:spPr>
        <p:txBody>
          <a:bodyPr/>
          <a:lstStyle/>
          <a:p>
            <a:r>
              <a:rPr lang="en-US" dirty="0" err="1"/>
              <a:t>ParcelMap</a:t>
            </a:r>
            <a:r>
              <a:rPr lang="en-US" dirty="0"/>
              <a:t> BC Adopter Resources Update:</a:t>
            </a:r>
            <a:endParaRPr lang="en-CA" dirty="0"/>
          </a:p>
        </p:txBody>
      </p:sp>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5" y="915567"/>
            <a:ext cx="8928992" cy="3816424"/>
          </a:xfrm>
        </p:spPr>
        <p:txBody>
          <a:bodyPr>
            <a:normAutofit/>
          </a:bodyPr>
          <a:lstStyle/>
          <a:p>
            <a:pPr marL="0" lvl="0" indent="0">
              <a:buNone/>
              <a:tabLst>
                <a:tab pos="228600" algn="l"/>
              </a:tabLst>
            </a:pPr>
            <a:r>
              <a:rPr lang="en-US" sz="1800" b="1" dirty="0">
                <a:solidFill>
                  <a:srgbClr val="8ABF1C"/>
                </a:solidFill>
              </a:rPr>
              <a:t>Transition Planning Resources toolkit:</a:t>
            </a:r>
          </a:p>
          <a:p>
            <a:pPr marL="454013" lvl="1" indent="0">
              <a:buNone/>
              <a:tabLst>
                <a:tab pos="228600" algn="l"/>
              </a:tabLst>
            </a:pPr>
            <a:r>
              <a:rPr lang="en-US" dirty="0">
                <a:solidFill>
                  <a:schemeClr val="tx1">
                    <a:lumMod val="50000"/>
                    <a:lumOff val="50000"/>
                  </a:schemeClr>
                </a:solidFill>
              </a:rPr>
              <a:t>Where to find &amp; Overview of the “toolkit”</a:t>
            </a:r>
          </a:p>
          <a:p>
            <a:pPr marL="914376" lvl="2" indent="0">
              <a:spcBef>
                <a:spcPts val="0"/>
              </a:spcBef>
              <a:buNone/>
              <a:tabLst>
                <a:tab pos="228600" algn="l"/>
              </a:tabLst>
            </a:pPr>
            <a:r>
              <a:rPr lang="en-US" sz="1400" dirty="0">
                <a:solidFill>
                  <a:schemeClr val="tx1">
                    <a:lumMod val="50000"/>
                    <a:lumOff val="50000"/>
                  </a:schemeClr>
                </a:solidFill>
              </a:rPr>
              <a:t>Revised </a:t>
            </a:r>
            <a:r>
              <a:rPr lang="en-US" sz="1400" dirty="0">
                <a:solidFill>
                  <a:schemeClr val="tx1">
                    <a:lumMod val="50000"/>
                    <a:lumOff val="50000"/>
                  </a:schemeClr>
                </a:solidFill>
                <a:hlinkClick r:id="rId3"/>
              </a:rPr>
              <a:t>Adopting </a:t>
            </a:r>
            <a:r>
              <a:rPr lang="en-US" sz="1400" dirty="0" err="1">
                <a:solidFill>
                  <a:schemeClr val="tx1">
                    <a:lumMod val="50000"/>
                    <a:lumOff val="50000"/>
                  </a:schemeClr>
                </a:solidFill>
                <a:hlinkClick r:id="rId3"/>
              </a:rPr>
              <a:t>ParcelMap</a:t>
            </a:r>
            <a:r>
              <a:rPr lang="en-US" sz="1400" dirty="0">
                <a:solidFill>
                  <a:schemeClr val="tx1">
                    <a:lumMod val="50000"/>
                    <a:lumOff val="50000"/>
                  </a:schemeClr>
                </a:solidFill>
                <a:hlinkClick r:id="rId3"/>
              </a:rPr>
              <a:t> BC</a:t>
            </a:r>
            <a:r>
              <a:rPr lang="en-US" sz="1400" dirty="0">
                <a:solidFill>
                  <a:schemeClr val="tx1">
                    <a:lumMod val="50000"/>
                    <a:lumOff val="50000"/>
                  </a:schemeClr>
                </a:solidFill>
              </a:rPr>
              <a:t> page with Resource Matrix </a:t>
            </a:r>
            <a:r>
              <a:rPr lang="en-US" sz="1200" dirty="0">
                <a:solidFill>
                  <a:schemeClr val="tx1">
                    <a:lumMod val="50000"/>
                    <a:lumOff val="50000"/>
                  </a:schemeClr>
                </a:solidFill>
              </a:rPr>
              <a:t>(Assessing / Transitioning / Collaborating)</a:t>
            </a:r>
            <a:r>
              <a:rPr lang="en-US" sz="1400" dirty="0">
                <a:solidFill>
                  <a:schemeClr val="tx1">
                    <a:lumMod val="50000"/>
                    <a:lumOff val="50000"/>
                  </a:schemeClr>
                </a:solidFill>
              </a:rPr>
              <a:t> </a:t>
            </a:r>
          </a:p>
          <a:p>
            <a:pPr marL="914376" lvl="2" indent="0">
              <a:spcBef>
                <a:spcPts val="0"/>
              </a:spcBef>
              <a:buNone/>
              <a:tabLst>
                <a:tab pos="228600" algn="l"/>
              </a:tabLst>
            </a:pPr>
            <a:r>
              <a:rPr lang="en-US" sz="1400" dirty="0">
                <a:solidFill>
                  <a:schemeClr val="tx1">
                    <a:lumMod val="50000"/>
                    <a:lumOff val="50000"/>
                  </a:schemeClr>
                </a:solidFill>
              </a:rPr>
              <a:t>Updated </a:t>
            </a:r>
            <a:r>
              <a:rPr lang="en-US" sz="1400" dirty="0">
                <a:solidFill>
                  <a:schemeClr val="tx1">
                    <a:lumMod val="50000"/>
                    <a:lumOff val="50000"/>
                  </a:schemeClr>
                </a:solidFill>
                <a:hlinkClick r:id="rId4"/>
              </a:rPr>
              <a:t>Adoption Resources Landing Page</a:t>
            </a:r>
            <a:r>
              <a:rPr lang="en-US" sz="1400" dirty="0">
                <a:solidFill>
                  <a:schemeClr val="tx1">
                    <a:lumMod val="50000"/>
                    <a:lumOff val="50000"/>
                  </a:schemeClr>
                </a:solidFill>
              </a:rPr>
              <a:t> </a:t>
            </a:r>
          </a:p>
          <a:p>
            <a:pPr marL="454013" lvl="1" indent="0">
              <a:buNone/>
              <a:tabLst>
                <a:tab pos="228600" algn="l"/>
              </a:tabLst>
            </a:pPr>
            <a:r>
              <a:rPr lang="en-US" dirty="0">
                <a:solidFill>
                  <a:schemeClr val="tx1">
                    <a:lumMod val="50000"/>
                    <a:lumOff val="50000"/>
                  </a:schemeClr>
                </a:solidFill>
              </a:rPr>
              <a:t>Transition Planning Resources toolkit:</a:t>
            </a:r>
          </a:p>
          <a:p>
            <a:pPr marL="914376" lvl="2" indent="0">
              <a:spcBef>
                <a:spcPts val="0"/>
              </a:spcBef>
              <a:buNone/>
              <a:tabLst>
                <a:tab pos="228600" algn="l"/>
              </a:tabLst>
            </a:pPr>
            <a:r>
              <a:rPr lang="en-US" sz="1400" dirty="0">
                <a:solidFill>
                  <a:schemeClr val="tx1">
                    <a:lumMod val="50000"/>
                    <a:lumOff val="50000"/>
                  </a:schemeClr>
                </a:solidFill>
                <a:hlinkClick r:id="rId5"/>
              </a:rPr>
              <a:t>Transition Planning Situation Assessment Template</a:t>
            </a:r>
            <a:endParaRPr lang="en-US" sz="1400" dirty="0">
              <a:solidFill>
                <a:schemeClr val="tx1">
                  <a:lumMod val="50000"/>
                  <a:lumOff val="50000"/>
                </a:schemeClr>
              </a:solidFill>
            </a:endParaRPr>
          </a:p>
          <a:p>
            <a:pPr marL="914376" lvl="2" indent="0">
              <a:spcBef>
                <a:spcPts val="0"/>
              </a:spcBef>
              <a:buNone/>
              <a:tabLst>
                <a:tab pos="228600" algn="l"/>
              </a:tabLst>
            </a:pPr>
            <a:r>
              <a:rPr lang="en-US" sz="1400" dirty="0">
                <a:solidFill>
                  <a:schemeClr val="tx1">
                    <a:lumMod val="50000"/>
                    <a:lumOff val="50000"/>
                  </a:schemeClr>
                </a:solidFill>
                <a:hlinkClick r:id="rId6"/>
              </a:rPr>
              <a:t>Transition Project Management Guide</a:t>
            </a:r>
            <a:endParaRPr lang="en-US" sz="1400" dirty="0">
              <a:solidFill>
                <a:schemeClr val="tx1">
                  <a:lumMod val="50000"/>
                  <a:lumOff val="50000"/>
                </a:schemeClr>
              </a:solidFill>
            </a:endParaRPr>
          </a:p>
          <a:p>
            <a:pPr marL="914376" lvl="2" indent="0">
              <a:spcBef>
                <a:spcPts val="0"/>
              </a:spcBef>
              <a:buNone/>
              <a:tabLst>
                <a:tab pos="228600" algn="l"/>
              </a:tabLst>
            </a:pPr>
            <a:r>
              <a:rPr lang="en-US" sz="1400" dirty="0">
                <a:solidFill>
                  <a:schemeClr val="tx1">
                    <a:lumMod val="50000"/>
                    <a:lumOff val="50000"/>
                  </a:schemeClr>
                </a:solidFill>
                <a:hlinkClick r:id="rId7"/>
              </a:rPr>
              <a:t>Transition Business Case Presentation Template</a:t>
            </a:r>
            <a:endParaRPr lang="en-US" sz="1400" dirty="0">
              <a:solidFill>
                <a:schemeClr val="tx1">
                  <a:lumMod val="50000"/>
                  <a:lumOff val="50000"/>
                </a:schemeClr>
              </a:solidFill>
            </a:endParaRPr>
          </a:p>
          <a:p>
            <a:pPr marL="914376" lvl="2" indent="0">
              <a:spcBef>
                <a:spcPts val="0"/>
              </a:spcBef>
              <a:buNone/>
              <a:tabLst>
                <a:tab pos="228600" algn="l"/>
              </a:tabLst>
            </a:pPr>
            <a:r>
              <a:rPr lang="en-US" sz="1400" dirty="0">
                <a:solidFill>
                  <a:schemeClr val="tx1">
                    <a:lumMod val="50000"/>
                    <a:lumOff val="50000"/>
                  </a:schemeClr>
                </a:solidFill>
                <a:hlinkClick r:id="rId8"/>
              </a:rPr>
              <a:t>Large Municipality Focus Group (LMFG) Case Study</a:t>
            </a:r>
            <a:endParaRPr lang="en-US" sz="1400"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97670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0" y="0"/>
            <a:ext cx="8928992" cy="504056"/>
          </a:xfrm>
        </p:spPr>
        <p:txBody>
          <a:bodyPr/>
          <a:lstStyle/>
          <a:p>
            <a:r>
              <a:rPr lang="en-US" dirty="0" err="1"/>
              <a:t>ParcelMap</a:t>
            </a:r>
            <a:r>
              <a:rPr lang="en-US" dirty="0"/>
              <a:t> BC Adopter Resources Update:</a:t>
            </a:r>
            <a:endParaRPr lang="en-CA" dirty="0"/>
          </a:p>
        </p:txBody>
      </p:sp>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4" y="663537"/>
            <a:ext cx="8503096" cy="4063103"/>
          </a:xfrm>
        </p:spPr>
        <p:txBody>
          <a:bodyPr>
            <a:normAutofit fontScale="85000" lnSpcReduction="20000"/>
          </a:bodyPr>
          <a:lstStyle/>
          <a:p>
            <a:pPr marL="0" lvl="0" indent="0">
              <a:buNone/>
              <a:tabLst>
                <a:tab pos="228600" algn="l"/>
              </a:tabLst>
            </a:pPr>
            <a:r>
              <a:rPr lang="en-US" sz="2400" b="1" dirty="0">
                <a:solidFill>
                  <a:srgbClr val="8ABF1C"/>
                </a:solidFill>
              </a:rPr>
              <a:t>Revised definitions of </a:t>
            </a:r>
            <a:r>
              <a:rPr lang="en-US" sz="2400" b="1" dirty="0" err="1">
                <a:solidFill>
                  <a:srgbClr val="8ABF1C"/>
                </a:solidFill>
              </a:rPr>
              <a:t>ParcelMap</a:t>
            </a:r>
            <a:r>
              <a:rPr lang="en-US" sz="2400" b="1" dirty="0">
                <a:solidFill>
                  <a:srgbClr val="8ABF1C"/>
                </a:solidFill>
              </a:rPr>
              <a:t> BC and Adoption:</a:t>
            </a:r>
          </a:p>
          <a:p>
            <a:pPr marL="0" indent="0">
              <a:buNone/>
            </a:pPr>
            <a:r>
              <a:rPr lang="en-CA" sz="1700" b="1" u="sng" dirty="0" err="1">
                <a:solidFill>
                  <a:schemeClr val="tx1">
                    <a:lumMod val="50000"/>
                    <a:lumOff val="50000"/>
                  </a:schemeClr>
                </a:solidFill>
                <a:hlinkClick r:id="rId3"/>
              </a:rPr>
              <a:t>Parcelmap</a:t>
            </a:r>
            <a:r>
              <a:rPr lang="en-CA" sz="1700" b="1" u="sng" dirty="0">
                <a:solidFill>
                  <a:schemeClr val="tx1">
                    <a:lumMod val="50000"/>
                    <a:lumOff val="50000"/>
                  </a:schemeClr>
                </a:solidFill>
                <a:hlinkClick r:id="rId3"/>
              </a:rPr>
              <a:t> BC Definition</a:t>
            </a:r>
            <a:r>
              <a:rPr lang="en-CA" sz="1700" b="1" dirty="0">
                <a:solidFill>
                  <a:schemeClr val="tx1">
                    <a:lumMod val="50000"/>
                    <a:lumOff val="50000"/>
                  </a:schemeClr>
                </a:solidFill>
              </a:rPr>
              <a:t>: </a:t>
            </a:r>
            <a:r>
              <a:rPr lang="en-CA" sz="1700" i="1" dirty="0" err="1">
                <a:solidFill>
                  <a:schemeClr val="tx1">
                    <a:lumMod val="50000"/>
                    <a:lumOff val="50000"/>
                  </a:schemeClr>
                </a:solidFill>
              </a:rPr>
              <a:t>ParcelMap</a:t>
            </a:r>
            <a:r>
              <a:rPr lang="en-CA" sz="1700" i="1" dirty="0">
                <a:solidFill>
                  <a:schemeClr val="tx1">
                    <a:lumMod val="50000"/>
                    <a:lumOff val="50000"/>
                  </a:schemeClr>
                </a:solidFill>
              </a:rPr>
              <a:t> BC is the current, complete and trusted mapped representation of titled and Crown land parcels across British Columbia, considered to be the point of truth for the graphical representation of property boundaries. It is not the authoritative source for the legal property boundary or related records attributes, this will always be the plan of survey or the related registry information.</a:t>
            </a:r>
            <a:endParaRPr lang="en-CA" sz="1700" dirty="0">
              <a:solidFill>
                <a:schemeClr val="tx1">
                  <a:lumMod val="50000"/>
                  <a:lumOff val="50000"/>
                </a:schemeClr>
              </a:solidFill>
            </a:endParaRPr>
          </a:p>
          <a:p>
            <a:pPr marL="0" indent="0">
              <a:buNone/>
            </a:pPr>
            <a:r>
              <a:rPr lang="en-CA" sz="1700" b="1" u="sng" dirty="0">
                <a:solidFill>
                  <a:schemeClr val="tx1">
                    <a:lumMod val="50000"/>
                    <a:lumOff val="50000"/>
                  </a:schemeClr>
                </a:solidFill>
                <a:hlinkClick r:id="rId4"/>
              </a:rPr>
              <a:t>Adoption Definition</a:t>
            </a:r>
            <a:r>
              <a:rPr lang="en-CA" sz="1700" b="1" dirty="0">
                <a:solidFill>
                  <a:schemeClr val="tx1">
                    <a:lumMod val="50000"/>
                    <a:lumOff val="50000"/>
                  </a:schemeClr>
                </a:solidFill>
              </a:rPr>
              <a:t>: </a:t>
            </a:r>
            <a:r>
              <a:rPr lang="en-CA" sz="1700" i="1" dirty="0">
                <a:solidFill>
                  <a:schemeClr val="tx1">
                    <a:lumMod val="50000"/>
                    <a:lumOff val="50000"/>
                  </a:schemeClr>
                </a:solidFill>
              </a:rPr>
              <a:t>The adoption of </a:t>
            </a:r>
            <a:r>
              <a:rPr lang="en-CA" sz="1700" i="1" dirty="0" err="1">
                <a:solidFill>
                  <a:schemeClr val="tx1">
                    <a:lumMod val="50000"/>
                    <a:lumOff val="50000"/>
                  </a:schemeClr>
                </a:solidFill>
              </a:rPr>
              <a:t>ParcelMap</a:t>
            </a:r>
            <a:r>
              <a:rPr lang="en-CA" sz="1700" i="1" dirty="0">
                <a:solidFill>
                  <a:schemeClr val="tx1">
                    <a:lumMod val="50000"/>
                    <a:lumOff val="50000"/>
                  </a:schemeClr>
                </a:solidFill>
              </a:rPr>
              <a:t> BC is a milestone, where </a:t>
            </a:r>
            <a:r>
              <a:rPr lang="en-CA" sz="1700" i="1" dirty="0" err="1">
                <a:solidFill>
                  <a:schemeClr val="tx1">
                    <a:lumMod val="50000"/>
                    <a:lumOff val="50000"/>
                  </a:schemeClr>
                </a:solidFill>
              </a:rPr>
              <a:t>ParcelMap</a:t>
            </a:r>
            <a:r>
              <a:rPr lang="en-CA" sz="1700" i="1" dirty="0">
                <a:solidFill>
                  <a:schemeClr val="tx1">
                    <a:lumMod val="50000"/>
                    <a:lumOff val="50000"/>
                  </a:schemeClr>
                </a:solidFill>
              </a:rPr>
              <a:t> BC is recognized and referenced as the current, complete and trusted mapped representation of titled and Crown land parcels in BC, graphically and for identifying attribution, by the Adopter organization, which include local governments and major utilities in the Province, among others.</a:t>
            </a:r>
            <a:endParaRPr lang="en-US" sz="1700" dirty="0">
              <a:solidFill>
                <a:schemeClr val="tx1">
                  <a:lumMod val="50000"/>
                  <a:lumOff val="50000"/>
                </a:schemeClr>
              </a:solidFill>
            </a:endParaRPr>
          </a:p>
          <a:p>
            <a:pPr marL="0" indent="0">
              <a:buNone/>
            </a:pPr>
            <a:r>
              <a:rPr lang="en-US" sz="1700" b="1" u="sng" dirty="0">
                <a:solidFill>
                  <a:schemeClr val="tx1">
                    <a:lumMod val="50000"/>
                    <a:lumOff val="50000"/>
                  </a:schemeClr>
                </a:solidFill>
                <a:hlinkClick r:id="rId5"/>
              </a:rPr>
              <a:t>Adopter Checklist</a:t>
            </a:r>
            <a:r>
              <a:rPr lang="en-US" sz="1700" b="1" dirty="0">
                <a:solidFill>
                  <a:schemeClr val="tx1">
                    <a:lumMod val="50000"/>
                    <a:lumOff val="50000"/>
                  </a:schemeClr>
                </a:solidFill>
              </a:rPr>
              <a:t>:</a:t>
            </a:r>
            <a:r>
              <a:rPr lang="en-US" sz="1700" dirty="0">
                <a:solidFill>
                  <a:schemeClr val="tx1">
                    <a:lumMod val="50000"/>
                    <a:lumOff val="50000"/>
                  </a:schemeClr>
                </a:solidFill>
              </a:rPr>
              <a:t> My organization recognizes &amp; references </a:t>
            </a:r>
            <a:r>
              <a:rPr lang="en-US" sz="1700" dirty="0" err="1">
                <a:solidFill>
                  <a:schemeClr val="tx1">
                    <a:lumMod val="50000"/>
                    <a:lumOff val="50000"/>
                  </a:schemeClr>
                </a:solidFill>
              </a:rPr>
              <a:t>ParcelMap</a:t>
            </a:r>
            <a:r>
              <a:rPr lang="en-US" sz="1700" dirty="0">
                <a:solidFill>
                  <a:schemeClr val="tx1">
                    <a:lumMod val="50000"/>
                    <a:lumOff val="50000"/>
                  </a:schemeClr>
                </a:solidFill>
              </a:rPr>
              <a:t> BC as</a:t>
            </a:r>
            <a:r>
              <a:rPr lang="en-CA" sz="1700" dirty="0">
                <a:solidFill>
                  <a:schemeClr val="tx1">
                    <a:lumMod val="50000"/>
                    <a:lumOff val="50000"/>
                  </a:schemeClr>
                </a:solidFill>
              </a:rPr>
              <a:t> the current, complete and trusted mapped representation of titled and Crown land parcels in BC for</a:t>
            </a:r>
            <a:r>
              <a:rPr lang="en-US" sz="1700" dirty="0">
                <a:solidFill>
                  <a:schemeClr val="tx1">
                    <a:lumMod val="50000"/>
                    <a:lumOff val="50000"/>
                  </a:schemeClr>
                </a:solidFill>
              </a:rPr>
              <a:t>:</a:t>
            </a:r>
            <a:endParaRPr lang="en-CA" sz="1700" dirty="0">
              <a:solidFill>
                <a:schemeClr val="tx1">
                  <a:lumMod val="50000"/>
                  <a:lumOff val="50000"/>
                </a:schemeClr>
              </a:solidFill>
            </a:endParaRPr>
          </a:p>
          <a:p>
            <a:pPr lvl="1">
              <a:buFont typeface="Wingdings" panose="05000000000000000000" pitchFamily="2" charset="2"/>
              <a:buChar char="ü"/>
            </a:pPr>
            <a:r>
              <a:rPr lang="en-US" sz="1700" dirty="0">
                <a:solidFill>
                  <a:schemeClr val="tx1">
                    <a:lumMod val="50000"/>
                    <a:lumOff val="50000"/>
                  </a:schemeClr>
                </a:solidFill>
              </a:rPr>
              <a:t>the </a:t>
            </a:r>
            <a:r>
              <a:rPr lang="en-CA" sz="1700" dirty="0">
                <a:solidFill>
                  <a:schemeClr val="tx1">
                    <a:lumMod val="50000"/>
                    <a:lumOff val="50000"/>
                  </a:schemeClr>
                </a:solidFill>
              </a:rPr>
              <a:t>graphical representation of property boundaries, and</a:t>
            </a:r>
          </a:p>
          <a:p>
            <a:pPr lvl="1">
              <a:buFont typeface="Wingdings" panose="05000000000000000000" pitchFamily="2" charset="2"/>
              <a:buChar char="ü"/>
            </a:pPr>
            <a:r>
              <a:rPr lang="en-US" sz="1700" dirty="0">
                <a:solidFill>
                  <a:schemeClr val="tx1">
                    <a:lumMod val="50000"/>
                    <a:lumOff val="50000"/>
                  </a:schemeClr>
                </a:solidFill>
              </a:rPr>
              <a:t>the related identifying attribution.</a:t>
            </a:r>
          </a:p>
          <a:p>
            <a:pPr>
              <a:buFont typeface="Wingdings" panose="05000000000000000000" pitchFamily="2" charset="2"/>
              <a:buChar char="ü"/>
            </a:pPr>
            <a:r>
              <a:rPr lang="en-US" sz="1700" dirty="0">
                <a:solidFill>
                  <a:schemeClr val="tx1">
                    <a:lumMod val="50000"/>
                    <a:lumOff val="50000"/>
                  </a:schemeClr>
                </a:solidFill>
              </a:rPr>
              <a:t>Where my organization uses parcel mapping in our workflows, it is based on, derived from or leverages a 3rd party's parcel mapping based on or derived from </a:t>
            </a:r>
            <a:r>
              <a:rPr lang="en-US" sz="1700" dirty="0" err="1">
                <a:solidFill>
                  <a:schemeClr val="tx1">
                    <a:lumMod val="50000"/>
                    <a:lumOff val="50000"/>
                  </a:schemeClr>
                </a:solidFill>
              </a:rPr>
              <a:t>ParcelMap</a:t>
            </a:r>
            <a:r>
              <a:rPr lang="en-US" sz="1700" dirty="0">
                <a:solidFill>
                  <a:schemeClr val="tx1">
                    <a:lumMod val="50000"/>
                    <a:lumOff val="50000"/>
                  </a:schemeClr>
                </a:solidFill>
              </a:rPr>
              <a:t> BC for the graphical boundaries and identifying attribution.</a:t>
            </a:r>
            <a:endParaRPr lang="en-US" sz="1800" b="1" dirty="0">
              <a:solidFill>
                <a:srgbClr val="8ABF1C"/>
              </a:solidFill>
            </a:endParaRPr>
          </a:p>
        </p:txBody>
      </p:sp>
    </p:spTree>
    <p:custDataLst>
      <p:tags r:id="rId1"/>
    </p:custDataLst>
    <p:extLst>
      <p:ext uri="{BB962C8B-B14F-4D97-AF65-F5344CB8AC3E}">
        <p14:creationId xmlns:p14="http://schemas.microsoft.com/office/powerpoint/2010/main" val="345535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F806F-3D50-40F9-9C3F-01F792BBEC4E}"/>
              </a:ext>
            </a:extLst>
          </p:cNvPr>
          <p:cNvSpPr>
            <a:spLocks noGrp="1"/>
          </p:cNvSpPr>
          <p:nvPr>
            <p:ph type="title"/>
          </p:nvPr>
        </p:nvSpPr>
        <p:spPr/>
        <p:txBody>
          <a:bodyPr/>
          <a:lstStyle/>
          <a:p>
            <a:r>
              <a:rPr lang="en-CA" dirty="0"/>
              <a:t>Future Workshops</a:t>
            </a:r>
          </a:p>
        </p:txBody>
      </p:sp>
      <p:sp>
        <p:nvSpPr>
          <p:cNvPr id="3" name="Content Placeholder 2">
            <a:extLst>
              <a:ext uri="{FF2B5EF4-FFF2-40B4-BE49-F238E27FC236}">
                <a16:creationId xmlns:a16="http://schemas.microsoft.com/office/drawing/2014/main" id="{3B446673-4FA1-4B22-A824-1B20D05AAE06}"/>
              </a:ext>
            </a:extLst>
          </p:cNvPr>
          <p:cNvSpPr txBox="1">
            <a:spLocks/>
          </p:cNvSpPr>
          <p:nvPr/>
        </p:nvSpPr>
        <p:spPr>
          <a:xfrm>
            <a:off x="107504" y="807554"/>
            <a:ext cx="8856984" cy="3996444"/>
          </a:xfrm>
          <a:prstGeom prst="rect">
            <a:avLst/>
          </a:prstGeom>
        </p:spPr>
        <p:txBody>
          <a:bodyPr/>
          <a:lstStyle>
            <a:lvl1pPr marL="230188" indent="-230188" algn="l" defTabSz="914400" rtl="0" eaLnBrk="1" latinLnBrk="0" hangingPunct="1">
              <a:spcBef>
                <a:spcPts val="600"/>
              </a:spcBef>
              <a:spcAft>
                <a:spcPts val="600"/>
              </a:spcAft>
              <a:buFont typeface="Arial" pitchFamily="34" charset="0"/>
              <a:buChar char="•"/>
              <a:defRPr sz="2000" b="0" kern="1200">
                <a:solidFill>
                  <a:schemeClr val="tx1"/>
                </a:solidFill>
                <a:latin typeface="Tahoma" pitchFamily="34" charset="0"/>
                <a:ea typeface="Tahoma" pitchFamily="34" charset="0"/>
                <a:cs typeface="Tahoma" pitchFamily="34" charset="0"/>
              </a:defRPr>
            </a:lvl1pPr>
            <a:lvl2pPr marL="684213" indent="-227013" algn="l" defTabSz="914400" rtl="0" eaLnBrk="1" latinLnBrk="0" hangingPunct="1">
              <a:spcBef>
                <a:spcPts val="600"/>
              </a:spcBef>
              <a:spcAft>
                <a:spcPts val="600"/>
              </a:spcAft>
              <a:buFont typeface="Tahoma" panose="020B0604030504040204" pitchFamily="34" charset="0"/>
              <a:buChar char="−"/>
              <a:tabLst/>
              <a:defRPr sz="1800" b="0" kern="1200">
                <a:solidFill>
                  <a:schemeClr val="tx1"/>
                </a:solidFill>
                <a:latin typeface="Tahoma" pitchFamily="34" charset="0"/>
                <a:ea typeface="Tahoma" pitchFamily="34" charset="0"/>
                <a:cs typeface="Tahoma" pitchFamily="34" charset="0"/>
              </a:defRPr>
            </a:lvl2pPr>
            <a:lvl3pPr marL="1144588" indent="-230188" algn="l" defTabSz="914400" rtl="0" eaLnBrk="1" latinLnBrk="0" hangingPunct="1">
              <a:spcBef>
                <a:spcPts val="600"/>
              </a:spcBef>
              <a:spcAft>
                <a:spcPts val="600"/>
              </a:spcAft>
              <a:buFont typeface="Courier New" panose="02070309020205020404" pitchFamily="49" charset="0"/>
              <a:buChar char="o"/>
              <a:defRPr sz="1600" b="0" kern="1200">
                <a:solidFill>
                  <a:schemeClr val="tx1"/>
                </a:solidFill>
                <a:latin typeface="Tahoma" pitchFamily="34" charset="0"/>
                <a:ea typeface="Tahoma" pitchFamily="34" charset="0"/>
                <a:cs typeface="Tahoma" pitchFamily="34" charset="0"/>
              </a:defRPr>
            </a:lvl3pPr>
            <a:lvl4pPr marL="1525588" indent="-153988" algn="l" defTabSz="914400" rtl="0" eaLnBrk="1" latinLnBrk="0" hangingPunct="1">
              <a:spcBef>
                <a:spcPts val="600"/>
              </a:spcBef>
              <a:spcAft>
                <a:spcPts val="600"/>
              </a:spcAft>
              <a:buFont typeface="Wingdings" panose="05000000000000000000" pitchFamily="2" charset="2"/>
              <a:buChar char="§"/>
              <a:defRPr sz="1400" b="0" kern="1200">
                <a:solidFill>
                  <a:schemeClr val="tx1"/>
                </a:solidFill>
                <a:latin typeface="Tahoma" pitchFamily="34" charset="0"/>
                <a:ea typeface="Tahoma" pitchFamily="34" charset="0"/>
                <a:cs typeface="Tahoma" pitchFamily="34" charset="0"/>
              </a:defRPr>
            </a:lvl4pPr>
            <a:lvl5pPr marL="1971675" indent="-142875" algn="l" defTabSz="914400" rtl="0" eaLnBrk="1" latinLnBrk="0" hangingPunct="1">
              <a:spcBef>
                <a:spcPts val="600"/>
              </a:spcBef>
              <a:spcAft>
                <a:spcPts val="600"/>
              </a:spcAft>
              <a:buFont typeface="Wingdings" panose="05000000000000000000" pitchFamily="2" charset="2"/>
              <a:buChar char="Ø"/>
              <a:defRPr sz="1200" b="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dirty="0">
                <a:solidFill>
                  <a:srgbClr val="8ABF1C"/>
                </a:solidFill>
              </a:rPr>
              <a:t>Workshop #27 Date &amp; Logistics</a:t>
            </a:r>
          </a:p>
          <a:p>
            <a:pPr marL="0" lvl="2" indent="0">
              <a:spcBef>
                <a:spcPts val="0"/>
              </a:spcBef>
              <a:spcAft>
                <a:spcPts val="0"/>
              </a:spcAft>
              <a:buNone/>
            </a:pPr>
            <a:r>
              <a:rPr lang="en-CA" dirty="0">
                <a:solidFill>
                  <a:prstClr val="black">
                    <a:lumMod val="50000"/>
                    <a:lumOff val="50000"/>
                  </a:prstClr>
                </a:solidFill>
              </a:rPr>
              <a:t>	</a:t>
            </a:r>
            <a:r>
              <a:rPr lang="en-CA" sz="1800" dirty="0">
                <a:solidFill>
                  <a:schemeClr val="tx1">
                    <a:lumMod val="50000"/>
                    <a:lumOff val="50000"/>
                  </a:schemeClr>
                </a:solidFill>
              </a:rPr>
              <a:t>Wednesday April 21</a:t>
            </a:r>
            <a:r>
              <a:rPr lang="en-CA" sz="1800" baseline="30000" dirty="0">
                <a:solidFill>
                  <a:schemeClr val="tx1">
                    <a:lumMod val="50000"/>
                    <a:lumOff val="50000"/>
                  </a:schemeClr>
                </a:solidFill>
              </a:rPr>
              <a:t>st</a:t>
            </a:r>
            <a:r>
              <a:rPr lang="en-CA" sz="1800" dirty="0">
                <a:solidFill>
                  <a:schemeClr val="tx1">
                    <a:lumMod val="50000"/>
                    <a:lumOff val="50000"/>
                  </a:schemeClr>
                </a:solidFill>
              </a:rPr>
              <a:t> (10:00a – 12:00p </a:t>
            </a:r>
            <a:r>
              <a:rPr lang="en-CA" sz="1800" dirty="0" err="1">
                <a:solidFill>
                  <a:schemeClr val="tx1">
                    <a:lumMod val="50000"/>
                    <a:lumOff val="50000"/>
                  </a:schemeClr>
                </a:solidFill>
              </a:rPr>
              <a:t>Webconference</a:t>
            </a:r>
            <a:r>
              <a:rPr lang="en-CA" sz="1800" dirty="0">
                <a:solidFill>
                  <a:schemeClr val="tx1">
                    <a:lumMod val="50000"/>
                    <a:lumOff val="50000"/>
                  </a:schemeClr>
                </a:solidFill>
              </a:rPr>
              <a:t>)</a:t>
            </a:r>
          </a:p>
          <a:p>
            <a:pPr marL="0" lvl="2" indent="0">
              <a:spcBef>
                <a:spcPts val="0"/>
              </a:spcBef>
              <a:spcAft>
                <a:spcPts val="0"/>
              </a:spcAft>
              <a:buNone/>
            </a:pPr>
            <a:r>
              <a:rPr lang="en-CA" sz="1800" dirty="0">
                <a:solidFill>
                  <a:schemeClr val="tx1">
                    <a:lumMod val="50000"/>
                    <a:lumOff val="50000"/>
                  </a:schemeClr>
                </a:solidFill>
              </a:rPr>
              <a:t>			</a:t>
            </a:r>
          </a:p>
          <a:p>
            <a:pPr marL="381000" lvl="3" indent="0">
              <a:spcBef>
                <a:spcPts val="0"/>
              </a:spcBef>
              <a:spcAft>
                <a:spcPts val="0"/>
              </a:spcAft>
              <a:buNone/>
            </a:pPr>
            <a:r>
              <a:rPr lang="en-CA" sz="1800" dirty="0">
                <a:solidFill>
                  <a:schemeClr val="tx1">
                    <a:lumMod val="50000"/>
                    <a:lumOff val="50000"/>
                  </a:schemeClr>
                </a:solidFill>
              </a:rPr>
              <a:t>	Possible Topics:</a:t>
            </a:r>
          </a:p>
          <a:p>
            <a:pPr marL="381000" lvl="3" indent="0">
              <a:spcBef>
                <a:spcPts val="0"/>
              </a:spcBef>
              <a:spcAft>
                <a:spcPts val="0"/>
              </a:spcAft>
              <a:buNone/>
            </a:pPr>
            <a:r>
              <a:rPr lang="en-US" sz="1600" dirty="0">
                <a:solidFill>
                  <a:schemeClr val="tx1">
                    <a:lumMod val="50000"/>
                    <a:lumOff val="50000"/>
                  </a:schemeClr>
                </a:solidFill>
              </a:rPr>
              <a:t>		What’s next??</a:t>
            </a:r>
          </a:p>
          <a:p>
            <a:pPr marL="381000" lvl="3" indent="0">
              <a:spcBef>
                <a:spcPts val="0"/>
              </a:spcBef>
              <a:spcAft>
                <a:spcPts val="0"/>
              </a:spcAft>
              <a:buNone/>
            </a:pPr>
            <a:r>
              <a:rPr lang="en-US" sz="1600" dirty="0">
                <a:solidFill>
                  <a:schemeClr val="tx1">
                    <a:lumMod val="50000"/>
                    <a:lumOff val="50000"/>
                  </a:schemeClr>
                </a:solidFill>
              </a:rPr>
              <a:t>		- Review Issues Log after today’s updates to prioritize?</a:t>
            </a:r>
          </a:p>
          <a:p>
            <a:pPr marL="381000" lvl="3" indent="0">
              <a:spcBef>
                <a:spcPts val="0"/>
              </a:spcBef>
              <a:spcAft>
                <a:spcPts val="0"/>
              </a:spcAft>
              <a:buNone/>
            </a:pPr>
            <a:r>
              <a:rPr lang="en-US" sz="1600" dirty="0">
                <a:solidFill>
                  <a:schemeClr val="tx1">
                    <a:lumMod val="50000"/>
                    <a:lumOff val="50000"/>
                  </a:schemeClr>
                </a:solidFill>
              </a:rPr>
              <a:t>		- Do we need a survey?</a:t>
            </a:r>
            <a:endParaRPr lang="en-CA" dirty="0">
              <a:solidFill>
                <a:srgbClr val="8ABF1C"/>
              </a:solidFill>
            </a:endParaRPr>
          </a:p>
          <a:p>
            <a:pPr marL="0" indent="0">
              <a:buFont typeface="Arial" pitchFamily="34" charset="0"/>
              <a:buNone/>
            </a:pPr>
            <a:endParaRPr lang="en-CA" dirty="0">
              <a:solidFill>
                <a:srgbClr val="8ABF1C"/>
              </a:solidFill>
            </a:endParaRPr>
          </a:p>
          <a:p>
            <a:pPr marL="0" indent="0">
              <a:buFont typeface="Arial" pitchFamily="34" charset="0"/>
              <a:buNone/>
            </a:pPr>
            <a:r>
              <a:rPr lang="en-CA" dirty="0">
                <a:solidFill>
                  <a:srgbClr val="8ABF1C"/>
                </a:solidFill>
              </a:rPr>
              <a:t>Subsequent Workshop Dates:</a:t>
            </a:r>
          </a:p>
          <a:p>
            <a:pPr marL="0" lvl="2" indent="0">
              <a:spcBef>
                <a:spcPts val="0"/>
              </a:spcBef>
              <a:spcAft>
                <a:spcPts val="0"/>
              </a:spcAft>
              <a:buNone/>
            </a:pPr>
            <a:r>
              <a:rPr lang="en-CA" sz="1800" dirty="0">
                <a:solidFill>
                  <a:schemeClr val="tx1">
                    <a:lumMod val="50000"/>
                    <a:lumOff val="50000"/>
                  </a:schemeClr>
                </a:solidFill>
              </a:rPr>
              <a:t>	May 19</a:t>
            </a:r>
            <a:r>
              <a:rPr lang="en-CA" sz="1800" baseline="30000" dirty="0">
                <a:solidFill>
                  <a:schemeClr val="tx1">
                    <a:lumMod val="50000"/>
                    <a:lumOff val="50000"/>
                  </a:schemeClr>
                </a:solidFill>
              </a:rPr>
              <a:t>th</a:t>
            </a:r>
            <a:r>
              <a:rPr lang="en-CA" sz="1800" dirty="0">
                <a:solidFill>
                  <a:schemeClr val="tx1">
                    <a:lumMod val="50000"/>
                    <a:lumOff val="50000"/>
                  </a:schemeClr>
                </a:solidFill>
              </a:rPr>
              <a:t>, June 16</a:t>
            </a:r>
            <a:r>
              <a:rPr lang="en-CA" sz="1800" baseline="30000" dirty="0">
                <a:solidFill>
                  <a:schemeClr val="tx1">
                    <a:lumMod val="50000"/>
                    <a:lumOff val="50000"/>
                  </a:schemeClr>
                </a:solidFill>
              </a:rPr>
              <a:t>th</a:t>
            </a:r>
            <a:r>
              <a:rPr lang="en-CA" sz="1800" dirty="0">
                <a:solidFill>
                  <a:schemeClr val="tx1">
                    <a:lumMod val="50000"/>
                    <a:lumOff val="50000"/>
                  </a:schemeClr>
                </a:solidFill>
              </a:rPr>
              <a:t>, Summer break?</a:t>
            </a:r>
          </a:p>
        </p:txBody>
      </p:sp>
    </p:spTree>
    <p:custDataLst>
      <p:tags r:id="rId1"/>
    </p:custDataLst>
    <p:extLst>
      <p:ext uri="{BB962C8B-B14F-4D97-AF65-F5344CB8AC3E}">
        <p14:creationId xmlns:p14="http://schemas.microsoft.com/office/powerpoint/2010/main" val="53892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5F76-0A25-45D2-AEDB-BD5B5293D7C2}"/>
              </a:ext>
            </a:extLst>
          </p:cNvPr>
          <p:cNvSpPr>
            <a:spLocks noGrp="1"/>
          </p:cNvSpPr>
          <p:nvPr>
            <p:ph type="title"/>
          </p:nvPr>
        </p:nvSpPr>
        <p:spPr>
          <a:xfrm>
            <a:off x="169168" y="123478"/>
            <a:ext cx="6923112" cy="576064"/>
          </a:xfrm>
        </p:spPr>
        <p:txBody>
          <a:bodyPr/>
          <a:lstStyle/>
          <a:p>
            <a:r>
              <a:rPr lang="en-CA" sz="2800"/>
              <a:t>Wrap-Up</a:t>
            </a:r>
          </a:p>
        </p:txBody>
      </p:sp>
      <p:sp>
        <p:nvSpPr>
          <p:cNvPr id="3" name="Content Placeholder 2">
            <a:extLst>
              <a:ext uri="{FF2B5EF4-FFF2-40B4-BE49-F238E27FC236}">
                <a16:creationId xmlns:a16="http://schemas.microsoft.com/office/drawing/2014/main" id="{61CA0B28-2347-483F-A209-4B62FF4BD39C}"/>
              </a:ext>
            </a:extLst>
          </p:cNvPr>
          <p:cNvSpPr>
            <a:spLocks noGrp="1"/>
          </p:cNvSpPr>
          <p:nvPr>
            <p:ph idx="1"/>
          </p:nvPr>
        </p:nvSpPr>
        <p:spPr>
          <a:xfrm>
            <a:off x="1326468" y="1959682"/>
            <a:ext cx="6491064" cy="1224136"/>
          </a:xfrm>
        </p:spPr>
        <p:txBody>
          <a:bodyPr>
            <a:normAutofit/>
          </a:bodyPr>
          <a:lstStyle/>
          <a:p>
            <a:pPr marL="0" indent="0" algn="ctr">
              <a:buNone/>
            </a:pPr>
            <a:r>
              <a:rPr lang="en-CA" sz="2800">
                <a:solidFill>
                  <a:srgbClr val="8ABF1C"/>
                </a:solidFill>
              </a:rPr>
              <a:t>Group Feedback?</a:t>
            </a:r>
          </a:p>
          <a:p>
            <a:pPr marL="0" indent="0" algn="ctr">
              <a:buNone/>
            </a:pPr>
            <a:r>
              <a:rPr lang="en-CA" sz="2800">
                <a:solidFill>
                  <a:srgbClr val="8ABF1C"/>
                </a:solidFill>
              </a:rPr>
              <a:t>Open Questions?</a:t>
            </a:r>
          </a:p>
        </p:txBody>
      </p:sp>
    </p:spTree>
    <p:custDataLst>
      <p:tags r:id="rId1"/>
    </p:custDataLst>
    <p:extLst>
      <p:ext uri="{BB962C8B-B14F-4D97-AF65-F5344CB8AC3E}">
        <p14:creationId xmlns:p14="http://schemas.microsoft.com/office/powerpoint/2010/main" val="354125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5BB6-CE3E-4A30-8DC3-BC23B238415B}"/>
              </a:ext>
            </a:extLst>
          </p:cNvPr>
          <p:cNvSpPr>
            <a:spLocks noGrp="1"/>
          </p:cNvSpPr>
          <p:nvPr>
            <p:ph type="title"/>
          </p:nvPr>
        </p:nvSpPr>
        <p:spPr>
          <a:xfrm>
            <a:off x="395536" y="-20538"/>
            <a:ext cx="8424936" cy="857250"/>
          </a:xfrm>
        </p:spPr>
        <p:txBody>
          <a:bodyPr/>
          <a:lstStyle/>
          <a:p>
            <a:r>
              <a:rPr lang="en-CA" dirty="0"/>
              <a:t>AWG Housekeeping</a:t>
            </a:r>
          </a:p>
        </p:txBody>
      </p:sp>
      <p:sp>
        <p:nvSpPr>
          <p:cNvPr id="3" name="Content Placeholder 2">
            <a:extLst>
              <a:ext uri="{FF2B5EF4-FFF2-40B4-BE49-F238E27FC236}">
                <a16:creationId xmlns:a16="http://schemas.microsoft.com/office/drawing/2014/main" id="{410E84AC-47A8-4634-92A0-B13D4595D7D4}"/>
              </a:ext>
            </a:extLst>
          </p:cNvPr>
          <p:cNvSpPr>
            <a:spLocks noGrp="1"/>
          </p:cNvSpPr>
          <p:nvPr>
            <p:ph idx="1"/>
          </p:nvPr>
        </p:nvSpPr>
        <p:spPr>
          <a:xfrm>
            <a:off x="395535" y="856928"/>
            <a:ext cx="8701399" cy="3700233"/>
          </a:xfrm>
        </p:spPr>
        <p:txBody>
          <a:bodyPr>
            <a:normAutofit fontScale="92500" lnSpcReduction="10000"/>
          </a:bodyPr>
          <a:lstStyle/>
          <a:p>
            <a:pPr marL="0" lvl="0" indent="0">
              <a:buNone/>
              <a:tabLst>
                <a:tab pos="228600" algn="l"/>
              </a:tabLst>
            </a:pPr>
            <a:r>
              <a:rPr lang="en-CA" sz="1600" b="1" dirty="0">
                <a:solidFill>
                  <a:srgbClr val="8ABF1C"/>
                </a:solidFill>
              </a:rPr>
              <a:t>AWG Participants Update:</a:t>
            </a:r>
          </a:p>
          <a:p>
            <a:pPr marL="457200" lvl="1" indent="0">
              <a:buNone/>
              <a:tabLst>
                <a:tab pos="685800" algn="l"/>
              </a:tabLst>
            </a:pPr>
            <a:r>
              <a:rPr lang="en-US" sz="1400" dirty="0">
                <a:solidFill>
                  <a:prstClr val="black">
                    <a:lumMod val="50000"/>
                    <a:lumOff val="50000"/>
                  </a:prstClr>
                </a:solidFill>
              </a:rPr>
              <a:t>New Observer: Cara Foden (Planning Technician, City of Port Alberni)</a:t>
            </a:r>
          </a:p>
          <a:p>
            <a:pPr marL="457200" lvl="1" indent="0">
              <a:buNone/>
              <a:tabLst>
                <a:tab pos="685800" algn="l"/>
              </a:tabLst>
            </a:pPr>
            <a:r>
              <a:rPr lang="en-US" sz="1400" dirty="0">
                <a:solidFill>
                  <a:prstClr val="black">
                    <a:lumMod val="50000"/>
                    <a:lumOff val="50000"/>
                  </a:prstClr>
                </a:solidFill>
              </a:rPr>
              <a:t>Departing Participant: Kenna Bilek (Provincial Coordinator, Land Survey &amp; Tenure, Prop &amp; Land </a:t>
            </a:r>
            <a:r>
              <a:rPr lang="en-US" sz="1400" dirty="0" err="1">
                <a:solidFill>
                  <a:prstClr val="black">
                    <a:lumMod val="50000"/>
                    <a:lumOff val="50000"/>
                  </a:prstClr>
                </a:solidFill>
              </a:rPr>
              <a:t>Mgmt</a:t>
            </a:r>
            <a:r>
              <a:rPr lang="en-US" sz="1400" dirty="0">
                <a:solidFill>
                  <a:prstClr val="black">
                    <a:lumMod val="50000"/>
                    <a:lumOff val="50000"/>
                  </a:prstClr>
                </a:solidFill>
              </a:rPr>
              <a:t>, </a:t>
            </a:r>
            <a:r>
              <a:rPr lang="en-US" sz="1400" dirty="0" err="1">
                <a:solidFill>
                  <a:prstClr val="black">
                    <a:lumMod val="50000"/>
                    <a:lumOff val="50000"/>
                  </a:prstClr>
                </a:solidFill>
              </a:rPr>
              <a:t>MoTI</a:t>
            </a:r>
            <a:r>
              <a:rPr lang="en-US" sz="1400" dirty="0">
                <a:solidFill>
                  <a:prstClr val="black">
                    <a:lumMod val="50000"/>
                    <a:lumOff val="50000"/>
                  </a:prstClr>
                </a:solidFill>
              </a:rPr>
              <a:t>) </a:t>
            </a:r>
          </a:p>
          <a:p>
            <a:pPr marL="0" lvl="0" indent="0">
              <a:buNone/>
              <a:tabLst>
                <a:tab pos="228600" algn="l"/>
              </a:tabLst>
            </a:pPr>
            <a:r>
              <a:rPr lang="en-CA" sz="1600" b="1" dirty="0">
                <a:solidFill>
                  <a:srgbClr val="8ABF1C"/>
                </a:solidFill>
              </a:rPr>
              <a:t>Communications Update:</a:t>
            </a:r>
          </a:p>
          <a:p>
            <a:pPr marL="457200" lvl="1" indent="0">
              <a:buNone/>
              <a:tabLst>
                <a:tab pos="685800" algn="l"/>
              </a:tabLst>
            </a:pPr>
            <a:r>
              <a:rPr lang="en-US" sz="1400" dirty="0" err="1">
                <a:solidFill>
                  <a:prstClr val="black">
                    <a:lumMod val="50000"/>
                    <a:lumOff val="50000"/>
                  </a:prstClr>
                </a:solidFill>
              </a:rPr>
              <a:t>ParcelMap</a:t>
            </a:r>
            <a:r>
              <a:rPr lang="en-US" sz="1400" dirty="0">
                <a:solidFill>
                  <a:prstClr val="black">
                    <a:lumMod val="50000"/>
                    <a:lumOff val="50000"/>
                  </a:prstClr>
                </a:solidFill>
              </a:rPr>
              <a:t> BC Newsletter Updates </a:t>
            </a:r>
            <a:r>
              <a:rPr lang="en-US" sz="1400" dirty="0">
                <a:solidFill>
                  <a:schemeClr val="tx1">
                    <a:lumMod val="50000"/>
                    <a:lumOff val="50000"/>
                  </a:schemeClr>
                </a:solidFill>
              </a:rPr>
              <a:t>(Subscribe </a:t>
            </a:r>
            <a:r>
              <a:rPr lang="en-US" sz="1400" dirty="0">
                <a:solidFill>
                  <a:schemeClr val="tx1">
                    <a:lumMod val="50000"/>
                    <a:lumOff val="50000"/>
                  </a:schemeClr>
                </a:solidFill>
                <a:hlinkClick r:id="rId3"/>
              </a:rPr>
              <a:t>here</a:t>
            </a:r>
            <a:r>
              <a:rPr lang="en-US" sz="1400" dirty="0">
                <a:solidFill>
                  <a:schemeClr val="tx1">
                    <a:lumMod val="50000"/>
                    <a:lumOff val="50000"/>
                  </a:schemeClr>
                </a:solidFill>
              </a:rPr>
              <a:t>)</a:t>
            </a:r>
            <a:endParaRPr lang="en-US" sz="1400" dirty="0">
              <a:solidFill>
                <a:prstClr val="black">
                  <a:lumMod val="50000"/>
                  <a:lumOff val="50000"/>
                </a:prstClr>
              </a:solidFill>
            </a:endParaRPr>
          </a:p>
          <a:p>
            <a:pPr marL="0" lvl="0" indent="0">
              <a:buNone/>
              <a:tabLst>
                <a:tab pos="228600" algn="l"/>
              </a:tabLst>
            </a:pPr>
            <a:r>
              <a:rPr lang="en-CA" sz="1600" b="1" dirty="0">
                <a:solidFill>
                  <a:srgbClr val="8ABF1C"/>
                </a:solidFill>
              </a:rPr>
              <a:t>Sub-Group Updates:</a:t>
            </a:r>
          </a:p>
          <a:p>
            <a:pPr marL="457200" lvl="1" indent="0">
              <a:spcBef>
                <a:spcPts val="0"/>
              </a:spcBef>
              <a:buNone/>
              <a:tabLst>
                <a:tab pos="685800" algn="l"/>
              </a:tabLst>
            </a:pPr>
            <a:r>
              <a:rPr lang="en-US" sz="1400" dirty="0">
                <a:solidFill>
                  <a:schemeClr val="tx1">
                    <a:lumMod val="50000"/>
                    <a:lumOff val="50000"/>
                  </a:schemeClr>
                </a:solidFill>
              </a:rPr>
              <a:t>Team Alignment: </a:t>
            </a:r>
          </a:p>
          <a:p>
            <a:pPr marL="1260475" lvl="2" indent="-342900">
              <a:spcBef>
                <a:spcPts val="0"/>
              </a:spcBef>
              <a:buFont typeface="Arial" panose="020B0604020202020204" pitchFamily="34" charset="0"/>
              <a:buChar char="•"/>
              <a:tabLst>
                <a:tab pos="685800" algn="l"/>
              </a:tabLst>
            </a:pPr>
            <a:r>
              <a:rPr lang="en-US" sz="1400" dirty="0">
                <a:solidFill>
                  <a:schemeClr val="tx1">
                    <a:lumMod val="50000"/>
                    <a:lumOff val="50000"/>
                  </a:schemeClr>
                </a:solidFill>
              </a:rPr>
              <a:t>Updates &amp; </a:t>
            </a:r>
            <a:r>
              <a:rPr lang="en-CA" sz="1400" dirty="0">
                <a:solidFill>
                  <a:schemeClr val="tx1">
                    <a:lumMod val="50000"/>
                    <a:lumOff val="50000"/>
                  </a:schemeClr>
                </a:solidFill>
              </a:rPr>
              <a:t>“Data Alignment Workflows” </a:t>
            </a:r>
            <a:r>
              <a:rPr lang="en-US" sz="1400" dirty="0">
                <a:solidFill>
                  <a:schemeClr val="tx1">
                    <a:lumMod val="50000"/>
                    <a:lumOff val="50000"/>
                  </a:schemeClr>
                </a:solidFill>
              </a:rPr>
              <a:t>Workshop</a:t>
            </a:r>
          </a:p>
          <a:p>
            <a:pPr marL="457200" lvl="1" indent="0">
              <a:spcBef>
                <a:spcPts val="0"/>
              </a:spcBef>
              <a:buNone/>
              <a:tabLst>
                <a:tab pos="685800" algn="l"/>
              </a:tabLst>
            </a:pPr>
            <a:r>
              <a:rPr lang="en-US" sz="1400" dirty="0">
                <a:solidFill>
                  <a:schemeClr val="tx1">
                    <a:lumMod val="50000"/>
                    <a:lumOff val="50000"/>
                  </a:schemeClr>
                </a:solidFill>
              </a:rPr>
              <a:t>Team Land Records: </a:t>
            </a:r>
          </a:p>
          <a:p>
            <a:pPr marL="1260475" lvl="2" indent="-342900">
              <a:spcBef>
                <a:spcPts val="0"/>
              </a:spcBef>
              <a:buFont typeface="Arial" panose="020B0604020202020204" pitchFamily="34" charset="0"/>
              <a:buChar char="•"/>
              <a:tabLst>
                <a:tab pos="685800" algn="l"/>
              </a:tabLst>
            </a:pPr>
            <a:r>
              <a:rPr lang="en-US" sz="1400" dirty="0">
                <a:solidFill>
                  <a:schemeClr val="tx1">
                    <a:lumMod val="50000"/>
                    <a:lumOff val="50000"/>
                  </a:schemeClr>
                </a:solidFill>
              </a:rPr>
              <a:t>Updates &amp; </a:t>
            </a:r>
            <a:r>
              <a:rPr lang="en-CA" sz="1400" dirty="0">
                <a:solidFill>
                  <a:schemeClr val="tx1">
                    <a:lumMod val="50000"/>
                    <a:lumOff val="50000"/>
                  </a:schemeClr>
                </a:solidFill>
              </a:rPr>
              <a:t>“Land Records Integration” </a:t>
            </a:r>
            <a:r>
              <a:rPr lang="en-US" sz="1400" dirty="0">
                <a:solidFill>
                  <a:schemeClr val="tx1">
                    <a:lumMod val="50000"/>
                    <a:lumOff val="50000"/>
                  </a:schemeClr>
                </a:solidFill>
              </a:rPr>
              <a:t>Workshop</a:t>
            </a:r>
          </a:p>
          <a:p>
            <a:pPr marL="457200" lvl="1" indent="0">
              <a:spcBef>
                <a:spcPts val="0"/>
              </a:spcBef>
              <a:buNone/>
              <a:tabLst>
                <a:tab pos="685800" algn="l"/>
              </a:tabLst>
            </a:pPr>
            <a:r>
              <a:rPr lang="en-US" sz="1400" dirty="0">
                <a:solidFill>
                  <a:schemeClr val="tx1">
                    <a:lumMod val="50000"/>
                    <a:lumOff val="50000"/>
                  </a:schemeClr>
                </a:solidFill>
              </a:rPr>
              <a:t>Team Province: </a:t>
            </a:r>
          </a:p>
          <a:p>
            <a:pPr marL="1260475" lvl="2" indent="-342900">
              <a:spcBef>
                <a:spcPts val="0"/>
              </a:spcBef>
              <a:buFont typeface="Arial" panose="020B0604020202020204" pitchFamily="34" charset="0"/>
              <a:buChar char="•"/>
              <a:tabLst>
                <a:tab pos="685800" algn="l"/>
              </a:tabLst>
            </a:pPr>
            <a:r>
              <a:rPr lang="en-US" sz="1400" dirty="0">
                <a:solidFill>
                  <a:schemeClr val="tx1">
                    <a:lumMod val="50000"/>
                    <a:lumOff val="50000"/>
                  </a:schemeClr>
                </a:solidFill>
              </a:rPr>
              <a:t>Updates (?)</a:t>
            </a:r>
          </a:p>
        </p:txBody>
      </p:sp>
    </p:spTree>
    <p:custDataLst>
      <p:tags r:id="rId1"/>
    </p:custDataLst>
    <p:extLst>
      <p:ext uri="{BB962C8B-B14F-4D97-AF65-F5344CB8AC3E}">
        <p14:creationId xmlns:p14="http://schemas.microsoft.com/office/powerpoint/2010/main" val="185297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23" y="-26353"/>
            <a:ext cx="6923112" cy="576064"/>
          </a:xfrm>
        </p:spPr>
        <p:txBody>
          <a:bodyPr/>
          <a:lstStyle/>
          <a:p>
            <a:r>
              <a:rPr lang="en-CA" dirty="0"/>
              <a:t>ParcelMap BC Ops: February 2021 Stats</a:t>
            </a:r>
            <a:endParaRPr lang="en-CA" dirty="0">
              <a:solidFill>
                <a:srgbClr val="8ABF1C"/>
              </a:solidFill>
            </a:endParaRPr>
          </a:p>
        </p:txBody>
      </p:sp>
      <p:graphicFrame>
        <p:nvGraphicFramePr>
          <p:cNvPr id="6" name="Table 5">
            <a:extLst>
              <a:ext uri="{FF2B5EF4-FFF2-40B4-BE49-F238E27FC236}">
                <a16:creationId xmlns:a16="http://schemas.microsoft.com/office/drawing/2014/main" id="{51D2D24A-6C45-4F62-B279-E28E0227F48B}"/>
              </a:ext>
            </a:extLst>
          </p:cNvPr>
          <p:cNvGraphicFramePr>
            <a:graphicFrameLocks noGrp="1"/>
          </p:cNvGraphicFramePr>
          <p:nvPr>
            <p:extLst>
              <p:ext uri="{D42A27DB-BD31-4B8C-83A1-F6EECF244321}">
                <p14:modId xmlns:p14="http://schemas.microsoft.com/office/powerpoint/2010/main" val="3128191804"/>
              </p:ext>
            </p:extLst>
          </p:nvPr>
        </p:nvGraphicFramePr>
        <p:xfrm>
          <a:off x="7534155" y="2607808"/>
          <a:ext cx="1546660" cy="1282890"/>
        </p:xfrm>
        <a:graphic>
          <a:graphicData uri="http://schemas.openxmlformats.org/drawingml/2006/table">
            <a:tbl>
              <a:tblPr firstRow="1" firstCol="1" bandRow="1">
                <a:tableStyleId>{5C22544A-7EE6-4342-B048-85BDC9FD1C3A}</a:tableStyleId>
              </a:tblPr>
              <a:tblGrid>
                <a:gridCol w="773330">
                  <a:extLst>
                    <a:ext uri="{9D8B030D-6E8A-4147-A177-3AD203B41FA5}">
                      <a16:colId xmlns:a16="http://schemas.microsoft.com/office/drawing/2014/main" val="20010"/>
                    </a:ext>
                  </a:extLst>
                </a:gridCol>
                <a:gridCol w="773330">
                  <a:extLst>
                    <a:ext uri="{9D8B030D-6E8A-4147-A177-3AD203B41FA5}">
                      <a16:colId xmlns:a16="http://schemas.microsoft.com/office/drawing/2014/main" val="20011"/>
                    </a:ext>
                  </a:extLst>
                </a:gridCol>
              </a:tblGrid>
              <a:tr h="34105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lt1"/>
                          </a:solidFill>
                          <a:latin typeface="+mn-lt"/>
                          <a:ea typeface="+mn-ea"/>
                          <a:cs typeface="+mn-cs"/>
                        </a:rPr>
                        <a:t>SPDS</a:t>
                      </a:r>
                      <a:r>
                        <a:rPr lang="en-US" sz="1100" b="1" kern="1200" baseline="0" dirty="0">
                          <a:solidFill>
                            <a:schemeClr val="lt1"/>
                          </a:solidFill>
                          <a:latin typeface="+mn-lt"/>
                          <a:ea typeface="+mn-ea"/>
                          <a:cs typeface="+mn-cs"/>
                        </a:rPr>
                        <a:t> Defect Rate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lt1"/>
                          </a:solidFill>
                          <a:latin typeface="+mn-lt"/>
                          <a:ea typeface="+mn-ea"/>
                          <a:cs typeface="+mn-cs"/>
                        </a:rPr>
                        <a:t>(Reported) </a:t>
                      </a:r>
                      <a:endParaRPr lang="en-US" sz="1100" b="1" kern="1200" dirty="0">
                        <a:solidFill>
                          <a:schemeClr val="lt1"/>
                        </a:solidFill>
                        <a:latin typeface="+mn-lt"/>
                        <a:ea typeface="+mn-ea"/>
                        <a:cs typeface="+mn-cs"/>
                      </a:endParaRPr>
                    </a:p>
                  </a:txBody>
                  <a:tcPr marL="51435" marR="51435" marT="0" marB="0" anchor="ctr">
                    <a:solidFill>
                      <a:schemeClr val="accent1"/>
                    </a:solidFill>
                  </a:tcPr>
                </a:tc>
                <a:tc hMerge="1">
                  <a:txBody>
                    <a:bodyPr/>
                    <a:lstStyle/>
                    <a:p>
                      <a:endParaRPr lang="en-CA" dirty="0"/>
                    </a:p>
                  </a:txBody>
                  <a:tcPr marL="68580" marR="68580" marT="0" marB="0" anchor="ctr">
                    <a:solidFill>
                      <a:schemeClr val="accent1"/>
                    </a:solidFill>
                  </a:tcPr>
                </a:tc>
                <a:extLst>
                  <a:ext uri="{0D108BD9-81ED-4DB2-BD59-A6C34878D82A}">
                    <a16:rowId xmlns:a16="http://schemas.microsoft.com/office/drawing/2014/main" val="10001"/>
                  </a:ext>
                </a:extLst>
              </a:tr>
              <a:tr h="4302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100" b="1" dirty="0">
                          <a:effectLst/>
                          <a:latin typeface="+mn-lt"/>
                          <a:ea typeface="Calibri"/>
                          <a:cs typeface="Times New Roman"/>
                        </a:rPr>
                        <a:t>YTD</a:t>
                      </a:r>
                    </a:p>
                  </a:txBody>
                  <a:tcPr marL="51435" marR="51435" marT="0" marB="0"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100" b="1" dirty="0" err="1">
                          <a:effectLst/>
                          <a:latin typeface="+mn-lt"/>
                          <a:ea typeface="Calibri"/>
                          <a:cs typeface="Times New Roman"/>
                        </a:rPr>
                        <a:t>Curr</a:t>
                      </a:r>
                      <a:r>
                        <a:rPr lang="en-CA" sz="1100" b="1" dirty="0">
                          <a:effectLst/>
                          <a:latin typeface="+mn-lt"/>
                          <a:ea typeface="Calibri"/>
                          <a:cs typeface="Times New Roman"/>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CA" sz="1100" b="1" dirty="0">
                          <a:effectLst/>
                          <a:latin typeface="+mn-lt"/>
                          <a:ea typeface="Calibri"/>
                          <a:cs typeface="Times New Roman"/>
                        </a:rPr>
                        <a:t>Month</a:t>
                      </a:r>
                    </a:p>
                  </a:txBody>
                  <a:tcPr marL="51435" marR="51435" marT="0" marB="0" anchor="ctr">
                    <a:solidFill>
                      <a:schemeClr val="accent1">
                        <a:lumMod val="40000"/>
                        <a:lumOff val="60000"/>
                      </a:schemeClr>
                    </a:solidFill>
                  </a:tcPr>
                </a:tc>
                <a:extLst>
                  <a:ext uri="{0D108BD9-81ED-4DB2-BD59-A6C34878D82A}">
                    <a16:rowId xmlns:a16="http://schemas.microsoft.com/office/drawing/2014/main" val="10002"/>
                  </a:ext>
                </a:extLst>
              </a:tr>
              <a:tr h="511587">
                <a:tc>
                  <a:txBody>
                    <a:bodyPr/>
                    <a:lstStyle/>
                    <a:p>
                      <a:pPr marL="0" algn="ctr" defTabSz="914400" rtl="0" eaLnBrk="1" latinLnBrk="0" hangingPunct="1">
                        <a:spcAft>
                          <a:spcPts val="0"/>
                        </a:spcAft>
                      </a:pPr>
                      <a:r>
                        <a:rPr lang="en-CA" sz="1100" kern="1200" dirty="0">
                          <a:solidFill>
                            <a:schemeClr val="dk1"/>
                          </a:solidFill>
                          <a:effectLst/>
                          <a:latin typeface="Calibri"/>
                          <a:ea typeface="Calibri"/>
                          <a:cs typeface="Times New Roman"/>
                        </a:rPr>
                        <a:t>5%</a:t>
                      </a:r>
                    </a:p>
                  </a:txBody>
                  <a:tcPr marL="51435" marR="51435" marT="0" marB="0" anchor="ctr">
                    <a:solidFill>
                      <a:schemeClr val="accent1">
                        <a:lumMod val="40000"/>
                        <a:lumOff val="60000"/>
                      </a:schemeClr>
                    </a:solidFill>
                  </a:tcPr>
                </a:tc>
                <a:tc>
                  <a:txBody>
                    <a:bodyPr/>
                    <a:lstStyle/>
                    <a:p>
                      <a:pPr marL="0" algn="ctr" defTabSz="914400" rtl="0" eaLnBrk="1" latinLnBrk="0" hangingPunct="1">
                        <a:spcAft>
                          <a:spcPts val="0"/>
                        </a:spcAft>
                      </a:pPr>
                      <a:r>
                        <a:rPr lang="en-CA" sz="1100" kern="1200" dirty="0">
                          <a:solidFill>
                            <a:schemeClr val="dk1"/>
                          </a:solidFill>
                          <a:effectLst/>
                          <a:latin typeface="+mn-lt"/>
                          <a:ea typeface="Calibri"/>
                          <a:cs typeface="Times New Roman"/>
                        </a:rPr>
                        <a:t>4%</a:t>
                      </a:r>
                    </a:p>
                  </a:txBody>
                  <a:tcPr marL="51435" marR="51435" marT="0" marB="0" anchor="ctr">
                    <a:solidFill>
                      <a:schemeClr val="accent1">
                        <a:lumMod val="40000"/>
                        <a:lumOff val="60000"/>
                      </a:schemeClr>
                    </a:solidFill>
                  </a:tcPr>
                </a:tc>
                <a:extLst>
                  <a:ext uri="{0D108BD9-81ED-4DB2-BD59-A6C34878D82A}">
                    <a16:rowId xmlns:a16="http://schemas.microsoft.com/office/drawing/2014/main" val="10003"/>
                  </a:ext>
                </a:extLst>
              </a:tr>
            </a:tbl>
          </a:graphicData>
        </a:graphic>
      </p:graphicFrame>
      <p:pic>
        <p:nvPicPr>
          <p:cNvPr id="7" name="Picture 6" descr="Chart&#10;&#10;Description automatically generated with medium confidence">
            <a:extLst>
              <a:ext uri="{FF2B5EF4-FFF2-40B4-BE49-F238E27FC236}">
                <a16:creationId xmlns:a16="http://schemas.microsoft.com/office/drawing/2014/main" id="{C12C5BC1-0529-4614-8955-95B2BCCD9F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865" y="3063036"/>
            <a:ext cx="7167788" cy="1452930"/>
          </a:xfrm>
          <a:prstGeom prst="rect">
            <a:avLst/>
          </a:prstGeom>
        </p:spPr>
      </p:pic>
      <p:pic>
        <p:nvPicPr>
          <p:cNvPr id="9" name="Picture 8" descr="Chart, bar chart&#10;&#10;Description automatically generated">
            <a:extLst>
              <a:ext uri="{FF2B5EF4-FFF2-40B4-BE49-F238E27FC236}">
                <a16:creationId xmlns:a16="http://schemas.microsoft.com/office/drawing/2014/main" id="{0C31E55F-79FB-4541-9A5F-2669ADB58F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20650"/>
            <a:ext cx="9144000" cy="2054664"/>
          </a:xfrm>
          <a:prstGeom prst="rect">
            <a:avLst/>
          </a:prstGeom>
        </p:spPr>
      </p:pic>
    </p:spTree>
    <p:extLst>
      <p:ext uri="{BB962C8B-B14F-4D97-AF65-F5344CB8AC3E}">
        <p14:creationId xmlns:p14="http://schemas.microsoft.com/office/powerpoint/2010/main" val="343232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71021"/>
            <a:ext cx="7033191" cy="494636"/>
          </a:xfrm>
        </p:spPr>
        <p:txBody>
          <a:bodyPr/>
          <a:lstStyle/>
          <a:p>
            <a:r>
              <a:rPr lang="en-CA" dirty="0" err="1"/>
              <a:t>ParcelMap</a:t>
            </a:r>
            <a:r>
              <a:rPr lang="en-CA" dirty="0"/>
              <a:t> BC Ops: Latest Stats</a:t>
            </a:r>
            <a:endParaRPr lang="en-CA" dirty="0">
              <a:solidFill>
                <a:srgbClr val="8ABF1C"/>
              </a:solidFill>
            </a:endParaRPr>
          </a:p>
        </p:txBody>
      </p:sp>
      <p:sp>
        <p:nvSpPr>
          <p:cNvPr id="7" name="Content Placeholder 2">
            <a:extLst>
              <a:ext uri="{FF2B5EF4-FFF2-40B4-BE49-F238E27FC236}">
                <a16:creationId xmlns:a16="http://schemas.microsoft.com/office/drawing/2014/main" id="{8CD97CE0-8C9A-428D-A6A6-632FD39DB18C}"/>
              </a:ext>
            </a:extLst>
          </p:cNvPr>
          <p:cNvSpPr txBox="1">
            <a:spLocks/>
          </p:cNvSpPr>
          <p:nvPr/>
        </p:nvSpPr>
        <p:spPr>
          <a:xfrm>
            <a:off x="107505" y="809193"/>
            <a:ext cx="8205416" cy="1570602"/>
          </a:xfrm>
          <a:prstGeom prst="rect">
            <a:avLst/>
          </a:prstGeom>
        </p:spPr>
        <p:txBody>
          <a:bodyPr>
            <a:noAutofit/>
          </a:bodyPr>
          <a:lstStyle>
            <a:lvl1pPr marL="230188" indent="-230188" algn="l" defTabSz="914400" rtl="0" eaLnBrk="1" latinLnBrk="0" hangingPunct="1">
              <a:spcBef>
                <a:spcPts val="600"/>
              </a:spcBef>
              <a:spcAft>
                <a:spcPts val="600"/>
              </a:spcAft>
              <a:buFont typeface="Arial" pitchFamily="34" charset="0"/>
              <a:buChar char="•"/>
              <a:defRPr sz="2000" b="0" kern="1200">
                <a:solidFill>
                  <a:schemeClr val="tx1"/>
                </a:solidFill>
                <a:latin typeface="Tahoma" pitchFamily="34" charset="0"/>
                <a:ea typeface="Tahoma" pitchFamily="34" charset="0"/>
                <a:cs typeface="Tahoma" pitchFamily="34" charset="0"/>
              </a:defRPr>
            </a:lvl1pPr>
            <a:lvl2pPr marL="684213" indent="-227013" algn="l" defTabSz="914400" rtl="0" eaLnBrk="1" latinLnBrk="0" hangingPunct="1">
              <a:spcBef>
                <a:spcPts val="600"/>
              </a:spcBef>
              <a:spcAft>
                <a:spcPts val="600"/>
              </a:spcAft>
              <a:buFont typeface="Tahoma" panose="020B0604030504040204" pitchFamily="34" charset="0"/>
              <a:buChar char="−"/>
              <a:tabLst/>
              <a:defRPr sz="1800" b="0" kern="1200">
                <a:solidFill>
                  <a:schemeClr val="tx1"/>
                </a:solidFill>
                <a:latin typeface="Tahoma" pitchFamily="34" charset="0"/>
                <a:ea typeface="Tahoma" pitchFamily="34" charset="0"/>
                <a:cs typeface="Tahoma" pitchFamily="34" charset="0"/>
              </a:defRPr>
            </a:lvl2pPr>
            <a:lvl3pPr marL="1144588" indent="-230188" algn="l" defTabSz="914400" rtl="0" eaLnBrk="1" latinLnBrk="0" hangingPunct="1">
              <a:spcBef>
                <a:spcPts val="600"/>
              </a:spcBef>
              <a:spcAft>
                <a:spcPts val="600"/>
              </a:spcAft>
              <a:buFont typeface="Courier New" panose="02070309020205020404" pitchFamily="49" charset="0"/>
              <a:buChar char="o"/>
              <a:defRPr sz="1600" b="0" kern="1200">
                <a:solidFill>
                  <a:schemeClr val="tx1"/>
                </a:solidFill>
                <a:latin typeface="Tahoma" pitchFamily="34" charset="0"/>
                <a:ea typeface="Tahoma" pitchFamily="34" charset="0"/>
                <a:cs typeface="Tahoma" pitchFamily="34" charset="0"/>
              </a:defRPr>
            </a:lvl3pPr>
            <a:lvl4pPr marL="1525588" indent="-153988" algn="l" defTabSz="914400" rtl="0" eaLnBrk="1" latinLnBrk="0" hangingPunct="1">
              <a:spcBef>
                <a:spcPts val="600"/>
              </a:spcBef>
              <a:spcAft>
                <a:spcPts val="600"/>
              </a:spcAft>
              <a:buFont typeface="Wingdings" panose="05000000000000000000" pitchFamily="2" charset="2"/>
              <a:buChar char="§"/>
              <a:defRPr sz="1400" b="0" kern="1200">
                <a:solidFill>
                  <a:schemeClr val="tx1"/>
                </a:solidFill>
                <a:latin typeface="Tahoma" pitchFamily="34" charset="0"/>
                <a:ea typeface="Tahoma" pitchFamily="34" charset="0"/>
                <a:cs typeface="Tahoma" pitchFamily="34" charset="0"/>
              </a:defRPr>
            </a:lvl4pPr>
            <a:lvl5pPr marL="1971675" indent="-142875" algn="l" defTabSz="914400" rtl="0" eaLnBrk="1" latinLnBrk="0" hangingPunct="1">
              <a:spcBef>
                <a:spcPts val="600"/>
              </a:spcBef>
              <a:spcAft>
                <a:spcPts val="600"/>
              </a:spcAft>
              <a:buFont typeface="Wingdings" panose="05000000000000000000" pitchFamily="2" charset="2"/>
              <a:buChar char="Ø"/>
              <a:defRPr sz="1200" b="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5800">
              <a:spcBef>
                <a:spcPts val="450"/>
              </a:spcBef>
              <a:spcAft>
                <a:spcPts val="450"/>
              </a:spcAft>
              <a:buNone/>
            </a:pPr>
            <a:r>
              <a:rPr lang="en-CA" b="1" dirty="0">
                <a:solidFill>
                  <a:srgbClr val="8ABF1C"/>
                </a:solidFill>
                <a:hlinkClick r:id="rId2"/>
              </a:rPr>
              <a:t>Spatial Improvements:</a:t>
            </a:r>
            <a:r>
              <a:rPr lang="en-CA" b="1" dirty="0">
                <a:solidFill>
                  <a:srgbClr val="8ABF1C"/>
                </a:solidFill>
              </a:rPr>
              <a:t> </a:t>
            </a:r>
          </a:p>
          <a:p>
            <a:pPr marL="0" indent="0" defTabSz="685800">
              <a:spcBef>
                <a:spcPts val="450"/>
              </a:spcBef>
              <a:spcAft>
                <a:spcPts val="450"/>
              </a:spcAft>
              <a:buNone/>
            </a:pPr>
            <a:r>
              <a:rPr lang="en-CA" sz="1600" dirty="0">
                <a:solidFill>
                  <a:prstClr val="black">
                    <a:lumMod val="50000"/>
                    <a:lumOff val="50000"/>
                  </a:prstClr>
                </a:solidFill>
              </a:rPr>
              <a:t>Latest assessment </a:t>
            </a:r>
            <a:r>
              <a:rPr lang="en-CA" sz="1600" u="sng" dirty="0">
                <a:solidFill>
                  <a:prstClr val="black">
                    <a:lumMod val="50000"/>
                    <a:lumOff val="50000"/>
                  </a:prstClr>
                </a:solidFill>
              </a:rPr>
              <a:t>March 10</a:t>
            </a:r>
            <a:r>
              <a:rPr lang="en-CA" sz="1600" u="sng" baseline="30000" dirty="0">
                <a:solidFill>
                  <a:prstClr val="black">
                    <a:lumMod val="50000"/>
                    <a:lumOff val="50000"/>
                  </a:prstClr>
                </a:solidFill>
              </a:rPr>
              <a:t>th</a:t>
            </a:r>
            <a:r>
              <a:rPr lang="en-CA" sz="1600" u="sng" dirty="0">
                <a:solidFill>
                  <a:prstClr val="black">
                    <a:lumMod val="50000"/>
                    <a:lumOff val="50000"/>
                  </a:prstClr>
                </a:solidFill>
              </a:rPr>
              <a:t> 2021</a:t>
            </a:r>
          </a:p>
          <a:p>
            <a:pPr marL="0" indent="0" defTabSz="685800">
              <a:spcBef>
                <a:spcPts val="450"/>
              </a:spcBef>
              <a:spcAft>
                <a:spcPts val="450"/>
              </a:spcAft>
              <a:buNone/>
            </a:pPr>
            <a:endParaRPr lang="en-CA" sz="1800" dirty="0">
              <a:solidFill>
                <a:srgbClr val="3D5DAA"/>
              </a:solidFill>
            </a:endParaRPr>
          </a:p>
          <a:p>
            <a:pPr marL="0" indent="0" defTabSz="685800">
              <a:spcBef>
                <a:spcPts val="450"/>
              </a:spcBef>
              <a:spcAft>
                <a:spcPts val="450"/>
              </a:spcAft>
              <a:buNone/>
            </a:pPr>
            <a:r>
              <a:rPr lang="en-CA" sz="1800" dirty="0">
                <a:solidFill>
                  <a:srgbClr val="3D5DAA"/>
                </a:solidFill>
              </a:rPr>
              <a:t>Targeted: 			 	      	Completed </a:t>
            </a:r>
            <a:r>
              <a:rPr lang="en-CA" sz="1100" dirty="0">
                <a:solidFill>
                  <a:srgbClr val="3D5DAA"/>
                </a:solidFill>
              </a:rPr>
              <a:t>(</a:t>
            </a:r>
            <a:r>
              <a:rPr lang="en-CA" sz="1100" b="1" i="1" dirty="0">
                <a:solidFill>
                  <a:srgbClr val="3D5DAA"/>
                </a:solidFill>
              </a:rPr>
              <a:t>Latest</a:t>
            </a:r>
            <a:r>
              <a:rPr lang="en-CA" sz="1100" dirty="0">
                <a:solidFill>
                  <a:srgbClr val="3D5DAA"/>
                </a:solidFill>
              </a:rPr>
              <a:t> only – full list </a:t>
            </a:r>
            <a:r>
              <a:rPr lang="en-CA" sz="1100" dirty="0">
                <a:solidFill>
                  <a:srgbClr val="3D5DAA"/>
                </a:solidFill>
                <a:hlinkClick r:id="rId3"/>
              </a:rPr>
              <a:t>here</a:t>
            </a:r>
            <a:r>
              <a:rPr lang="en-CA" sz="1100" dirty="0">
                <a:solidFill>
                  <a:srgbClr val="3D5DAA"/>
                </a:solidFill>
              </a:rPr>
              <a:t>):</a:t>
            </a:r>
            <a:endParaRPr lang="en-CA" sz="1800" dirty="0">
              <a:solidFill>
                <a:prstClr val="black">
                  <a:lumMod val="50000"/>
                  <a:lumOff val="50000"/>
                </a:prstClr>
              </a:solidFill>
            </a:endParaRPr>
          </a:p>
          <a:p>
            <a:pPr marL="0" indent="0" defTabSz="685800">
              <a:spcBef>
                <a:spcPts val="450"/>
              </a:spcBef>
              <a:spcAft>
                <a:spcPts val="450"/>
              </a:spcAft>
              <a:buNone/>
            </a:pPr>
            <a:endParaRPr lang="en-CA" sz="1800" dirty="0">
              <a:solidFill>
                <a:prstClr val="black">
                  <a:lumMod val="50000"/>
                  <a:lumOff val="50000"/>
                </a:prstClr>
              </a:solidFill>
            </a:endParaRPr>
          </a:p>
          <a:p>
            <a:pPr marL="0" indent="0" defTabSz="685800">
              <a:spcBef>
                <a:spcPts val="450"/>
              </a:spcBef>
              <a:spcAft>
                <a:spcPts val="450"/>
              </a:spcAft>
              <a:buNone/>
            </a:pPr>
            <a:endParaRPr lang="en-CA" sz="1800" dirty="0">
              <a:solidFill>
                <a:prstClr val="black">
                  <a:lumMod val="50000"/>
                  <a:lumOff val="50000"/>
                </a:prstClr>
              </a:solidFill>
            </a:endParaRPr>
          </a:p>
          <a:p>
            <a:pPr marL="0" indent="0" defTabSz="685800">
              <a:spcBef>
                <a:spcPts val="450"/>
              </a:spcBef>
              <a:spcAft>
                <a:spcPts val="450"/>
              </a:spcAft>
              <a:buNone/>
            </a:pPr>
            <a:endParaRPr lang="en-CA" sz="1800" dirty="0">
              <a:solidFill>
                <a:prstClr val="black">
                  <a:lumMod val="50000"/>
                  <a:lumOff val="50000"/>
                </a:prstClr>
              </a:solidFill>
            </a:endParaRPr>
          </a:p>
        </p:txBody>
      </p:sp>
      <p:sp>
        <p:nvSpPr>
          <p:cNvPr id="14" name="Rectangle 13">
            <a:extLst>
              <a:ext uri="{FF2B5EF4-FFF2-40B4-BE49-F238E27FC236}">
                <a16:creationId xmlns:a16="http://schemas.microsoft.com/office/drawing/2014/main" id="{6B00DD7F-42CC-4049-9792-4AA164FD2CFB}"/>
              </a:ext>
            </a:extLst>
          </p:cNvPr>
          <p:cNvSpPr/>
          <p:nvPr/>
        </p:nvSpPr>
        <p:spPr>
          <a:xfrm>
            <a:off x="8312921" y="3819970"/>
            <a:ext cx="831079" cy="1198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CA" sz="1350">
              <a:solidFill>
                <a:prstClr val="white"/>
              </a:solidFill>
              <a:latin typeface="Calibri"/>
            </a:endParaRPr>
          </a:p>
        </p:txBody>
      </p:sp>
      <p:pic>
        <p:nvPicPr>
          <p:cNvPr id="8" name="Picture 7" descr="Graphical user interface, text, application&#10;&#10;Description automatically generated">
            <a:extLst>
              <a:ext uri="{FF2B5EF4-FFF2-40B4-BE49-F238E27FC236}">
                <a16:creationId xmlns:a16="http://schemas.microsoft.com/office/drawing/2014/main" id="{41D6ED6E-9685-49ED-9886-29FA31F8A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461" y="2379793"/>
            <a:ext cx="3660458" cy="2113598"/>
          </a:xfrm>
          <a:prstGeom prst="rect">
            <a:avLst/>
          </a:prstGeom>
        </p:spPr>
      </p:pic>
      <p:pic>
        <p:nvPicPr>
          <p:cNvPr id="9" name="Picture 8" descr="Graphical user interface, text, application, email&#10;&#10;Description automatically generated">
            <a:extLst>
              <a:ext uri="{FF2B5EF4-FFF2-40B4-BE49-F238E27FC236}">
                <a16:creationId xmlns:a16="http://schemas.microsoft.com/office/drawing/2014/main" id="{C5E4CD0C-DE35-4986-B6CE-9C0AB13DB6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0213" y="2382146"/>
            <a:ext cx="3813810" cy="2206943"/>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E12B187D-771E-47C9-92B8-C96B6B837B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63104" y="333862"/>
            <a:ext cx="2421214" cy="1260632"/>
          </a:xfrm>
          <a:prstGeom prst="rect">
            <a:avLst/>
          </a:prstGeom>
        </p:spPr>
      </p:pic>
    </p:spTree>
    <p:extLst>
      <p:ext uri="{BB962C8B-B14F-4D97-AF65-F5344CB8AC3E}">
        <p14:creationId xmlns:p14="http://schemas.microsoft.com/office/powerpoint/2010/main" val="146573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5468924" y="3575447"/>
            <a:ext cx="414513" cy="205383"/>
          </a:xfrm>
          <a:prstGeom prst="rect">
            <a:avLst/>
          </a:prstGeom>
        </p:spPr>
        <p:txBody>
          <a:bodyPr vert="horz" lIns="68580" tIns="34290" rIns="68580" bIns="34290" rtlCol="0" anchor="ctr"/>
          <a:lstStyle>
            <a:defPPr>
              <a:defRPr lang="en-US"/>
            </a:defPPr>
            <a:lvl1pPr marL="0" algn="r" defTabSz="685800" rtl="0" eaLnBrk="1" latinLnBrk="0" hangingPunct="1">
              <a:defRPr lang="en-CA" sz="900" kern="1200" smtClean="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378">
              <a:defRPr/>
            </a:pPr>
            <a:fld id="{6C474A22-3304-4262-83A9-84A72B7D5936}" type="slidenum">
              <a:rPr lang="en-CA">
                <a:solidFill>
                  <a:prstClr val="white">
                    <a:lumMod val="75000"/>
                  </a:prstClr>
                </a:solidFill>
              </a:rPr>
              <a:pPr defTabSz="914378">
                <a:defRPr/>
              </a:pPr>
              <a:t>6</a:t>
            </a:fld>
            <a:endParaRPr lang="en-CA" sz="1200" dirty="0">
              <a:solidFill>
                <a:prstClr val="white">
                  <a:lumMod val="75000"/>
                </a:prstClr>
              </a:solidFill>
            </a:endParaRPr>
          </a:p>
        </p:txBody>
      </p:sp>
      <p:sp>
        <p:nvSpPr>
          <p:cNvPr id="11" name="Title 10"/>
          <p:cNvSpPr>
            <a:spLocks noGrp="1"/>
          </p:cNvSpPr>
          <p:nvPr>
            <p:ph type="title"/>
          </p:nvPr>
        </p:nvSpPr>
        <p:spPr>
          <a:xfrm>
            <a:off x="74636" y="-112800"/>
            <a:ext cx="7665717" cy="944600"/>
          </a:xfrm>
        </p:spPr>
        <p:txBody>
          <a:bodyPr/>
          <a:lstStyle/>
          <a:p>
            <a:r>
              <a:rPr lang="en-CA" sz="2000" dirty="0"/>
              <a:t>ParcelMapBC: Tier 2 Customer Support – February 2021</a:t>
            </a:r>
          </a:p>
        </p:txBody>
      </p:sp>
      <p:sp>
        <p:nvSpPr>
          <p:cNvPr id="3" name="Rectangle 2">
            <a:extLst>
              <a:ext uri="{FF2B5EF4-FFF2-40B4-BE49-F238E27FC236}">
                <a16:creationId xmlns:a16="http://schemas.microsoft.com/office/drawing/2014/main" id="{756CF2FB-6D0A-4219-8204-0C57233E3E50}"/>
              </a:ext>
            </a:extLst>
          </p:cNvPr>
          <p:cNvSpPr/>
          <p:nvPr/>
        </p:nvSpPr>
        <p:spPr>
          <a:xfrm>
            <a:off x="8379619" y="3893344"/>
            <a:ext cx="705227" cy="1128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CA" sz="1350">
              <a:solidFill>
                <a:prstClr val="white"/>
              </a:solidFill>
              <a:latin typeface="Calibri"/>
            </a:endParaRPr>
          </a:p>
        </p:txBody>
      </p:sp>
      <p:graphicFrame>
        <p:nvGraphicFramePr>
          <p:cNvPr id="13" name="Table 12">
            <a:extLst>
              <a:ext uri="{FF2B5EF4-FFF2-40B4-BE49-F238E27FC236}">
                <a16:creationId xmlns:a16="http://schemas.microsoft.com/office/drawing/2014/main" id="{46477621-C7CB-4165-A9AD-E176C287A870}"/>
              </a:ext>
            </a:extLst>
          </p:cNvPr>
          <p:cNvGraphicFramePr>
            <a:graphicFrameLocks noGrp="1"/>
          </p:cNvGraphicFramePr>
          <p:nvPr>
            <p:extLst>
              <p:ext uri="{D42A27DB-BD31-4B8C-83A1-F6EECF244321}">
                <p14:modId xmlns:p14="http://schemas.microsoft.com/office/powerpoint/2010/main" val="479750897"/>
              </p:ext>
            </p:extLst>
          </p:nvPr>
        </p:nvGraphicFramePr>
        <p:xfrm>
          <a:off x="194070" y="686991"/>
          <a:ext cx="4377929" cy="1004843"/>
        </p:xfrm>
        <a:graphic>
          <a:graphicData uri="http://schemas.openxmlformats.org/drawingml/2006/table">
            <a:tbl>
              <a:tblPr/>
              <a:tblGrid>
                <a:gridCol w="1472021">
                  <a:extLst>
                    <a:ext uri="{9D8B030D-6E8A-4147-A177-3AD203B41FA5}">
                      <a16:colId xmlns:a16="http://schemas.microsoft.com/office/drawing/2014/main" val="1173398537"/>
                    </a:ext>
                  </a:extLst>
                </a:gridCol>
                <a:gridCol w="1472021">
                  <a:extLst>
                    <a:ext uri="{9D8B030D-6E8A-4147-A177-3AD203B41FA5}">
                      <a16:colId xmlns:a16="http://schemas.microsoft.com/office/drawing/2014/main" val="2790887096"/>
                    </a:ext>
                  </a:extLst>
                </a:gridCol>
                <a:gridCol w="1433887">
                  <a:extLst>
                    <a:ext uri="{9D8B030D-6E8A-4147-A177-3AD203B41FA5}">
                      <a16:colId xmlns:a16="http://schemas.microsoft.com/office/drawing/2014/main" val="1920146269"/>
                    </a:ext>
                  </a:extLst>
                </a:gridCol>
              </a:tblGrid>
              <a:tr h="568435">
                <a:tc>
                  <a:txBody>
                    <a:bodyPr/>
                    <a:lstStyle/>
                    <a:p>
                      <a:pPr algn="ctr" fontAlgn="b"/>
                      <a:r>
                        <a:rPr lang="en-CA" sz="1400" b="1" i="0" u="none" strike="noStrike" dirty="0">
                          <a:solidFill>
                            <a:srgbClr val="006100"/>
                          </a:solidFill>
                          <a:effectLst/>
                          <a:latin typeface="Calibri" panose="020F0502020204030204" pitchFamily="34" charset="0"/>
                        </a:rPr>
                        <a:t>Number of Cases</a:t>
                      </a:r>
                    </a:p>
                    <a:p>
                      <a:pPr algn="ctr" fontAlgn="b"/>
                      <a:r>
                        <a:rPr lang="en-CA" sz="1400" b="1" i="0" u="none" strike="noStrike" dirty="0">
                          <a:solidFill>
                            <a:srgbClr val="006100"/>
                          </a:solidFill>
                          <a:effectLst/>
                          <a:latin typeface="Calibri" panose="020F0502020204030204" pitchFamily="34" charset="0"/>
                        </a:rPr>
                        <a:t>(YTD - 2021)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CA" sz="1400" b="1" i="0" u="none" strike="noStrike" dirty="0">
                          <a:solidFill>
                            <a:srgbClr val="006100"/>
                          </a:solidFill>
                          <a:effectLst/>
                          <a:latin typeface="Calibri" panose="020F0502020204030204" pitchFamily="34" charset="0"/>
                        </a:rPr>
                        <a:t>Number of Cases (Feb. 2021)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CA" sz="1400" b="1" i="0" u="none" strike="noStrike" dirty="0">
                          <a:solidFill>
                            <a:srgbClr val="006100"/>
                          </a:solidFill>
                          <a:effectLst/>
                          <a:latin typeface="Calibri" panose="020F0502020204030204" pitchFamily="34" charset="0"/>
                        </a:rPr>
                        <a:t>Median Turnaround Time (YTD - 2021)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292308174"/>
                  </a:ext>
                </a:extLst>
              </a:tr>
              <a:tr h="360000">
                <a:tc>
                  <a:txBody>
                    <a:bodyPr/>
                    <a:lstStyle/>
                    <a:p>
                      <a:pPr algn="ctr" fontAlgn="b"/>
                      <a:r>
                        <a:rPr lang="en-CA" sz="1400" b="1" i="0" u="none" strike="noStrike" dirty="0">
                          <a:solidFill>
                            <a:schemeClr val="tx1"/>
                          </a:solidFill>
                          <a:effectLst/>
                          <a:latin typeface="Calibri" panose="020F0502020204030204" pitchFamily="34" charset="0"/>
                        </a:rPr>
                        <a:t>137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CA" sz="1400" b="1" i="0" u="none" strike="noStrike" dirty="0">
                          <a:solidFill>
                            <a:schemeClr val="tx1"/>
                          </a:solidFill>
                          <a:effectLst/>
                          <a:latin typeface="Calibri" panose="020F0502020204030204" pitchFamily="34" charset="0"/>
                        </a:rPr>
                        <a:t>63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CA" sz="1400" b="1" i="0" u="none" strike="noStrike" dirty="0">
                          <a:solidFill>
                            <a:schemeClr val="tx1"/>
                          </a:solidFill>
                          <a:effectLst/>
                          <a:latin typeface="Calibri" panose="020F0502020204030204" pitchFamily="34" charset="0"/>
                        </a:rPr>
                        <a:t>1.7 days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20806497"/>
                  </a:ext>
                </a:extLst>
              </a:tr>
            </a:tbl>
          </a:graphicData>
        </a:graphic>
      </p:graphicFrame>
      <p:graphicFrame>
        <p:nvGraphicFramePr>
          <p:cNvPr id="14" name="Chart 13">
            <a:extLst>
              <a:ext uri="{FF2B5EF4-FFF2-40B4-BE49-F238E27FC236}">
                <a16:creationId xmlns:a16="http://schemas.microsoft.com/office/drawing/2014/main" id="{3431262D-92E6-4C8B-A2DE-B1FE1D528C31}"/>
              </a:ext>
            </a:extLst>
          </p:cNvPr>
          <p:cNvGraphicFramePr>
            <a:graphicFrameLocks/>
          </p:cNvGraphicFramePr>
          <p:nvPr>
            <p:extLst>
              <p:ext uri="{D42A27DB-BD31-4B8C-83A1-F6EECF244321}">
                <p14:modId xmlns:p14="http://schemas.microsoft.com/office/powerpoint/2010/main" val="1393400540"/>
              </p:ext>
            </p:extLst>
          </p:nvPr>
        </p:nvGraphicFramePr>
        <p:xfrm>
          <a:off x="152636" y="1748077"/>
          <a:ext cx="4851821" cy="33357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1FFD6D07-8334-4814-BF29-C5F2CF154150}"/>
              </a:ext>
            </a:extLst>
          </p:cNvPr>
          <p:cNvGraphicFramePr>
            <a:graphicFrameLocks/>
          </p:cNvGraphicFramePr>
          <p:nvPr>
            <p:extLst>
              <p:ext uri="{D42A27DB-BD31-4B8C-83A1-F6EECF244321}">
                <p14:modId xmlns:p14="http://schemas.microsoft.com/office/powerpoint/2010/main" val="4271894102"/>
              </p:ext>
            </p:extLst>
          </p:nvPr>
        </p:nvGraphicFramePr>
        <p:xfrm>
          <a:off x="4854860" y="1024300"/>
          <a:ext cx="4136504" cy="36724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6228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AEB6-4426-4A73-8A0A-7659DE7720E8}"/>
              </a:ext>
            </a:extLst>
          </p:cNvPr>
          <p:cNvSpPr>
            <a:spLocks noGrp="1"/>
          </p:cNvSpPr>
          <p:nvPr>
            <p:ph type="title"/>
          </p:nvPr>
        </p:nvSpPr>
        <p:spPr>
          <a:xfrm>
            <a:off x="107505" y="123478"/>
            <a:ext cx="8928992" cy="504056"/>
          </a:xfrm>
        </p:spPr>
        <p:txBody>
          <a:bodyPr/>
          <a:lstStyle/>
          <a:p>
            <a:r>
              <a:rPr lang="en-CA" dirty="0"/>
              <a:t>Active Road Parcels Project</a:t>
            </a:r>
            <a:endParaRPr lang="en-CA" sz="2200" dirty="0"/>
          </a:p>
        </p:txBody>
      </p:sp>
      <p:sp>
        <p:nvSpPr>
          <p:cNvPr id="3" name="Content Placeholder 2">
            <a:extLst>
              <a:ext uri="{FF2B5EF4-FFF2-40B4-BE49-F238E27FC236}">
                <a16:creationId xmlns:a16="http://schemas.microsoft.com/office/drawing/2014/main" id="{8CD97CE0-8C9A-428D-A6A6-632FD39DB18C}"/>
              </a:ext>
            </a:extLst>
          </p:cNvPr>
          <p:cNvSpPr>
            <a:spLocks noGrp="1"/>
          </p:cNvSpPr>
          <p:nvPr>
            <p:ph idx="1"/>
          </p:nvPr>
        </p:nvSpPr>
        <p:spPr>
          <a:xfrm>
            <a:off x="107505" y="699542"/>
            <a:ext cx="5256584" cy="1872208"/>
          </a:xfrm>
        </p:spPr>
        <p:txBody>
          <a:bodyPr>
            <a:normAutofit fontScale="25000" lnSpcReduction="20000"/>
          </a:bodyPr>
          <a:lstStyle/>
          <a:p>
            <a:pPr marL="0" indent="0">
              <a:buNone/>
            </a:pPr>
            <a:r>
              <a:rPr lang="en-US" sz="5600" b="1" dirty="0">
                <a:solidFill>
                  <a:srgbClr val="8ABF1C"/>
                </a:solidFill>
              </a:rPr>
              <a:t>Background:</a:t>
            </a:r>
          </a:p>
          <a:p>
            <a:pPr marL="0" indent="0">
              <a:buNone/>
            </a:pPr>
            <a:r>
              <a:rPr lang="en-US" sz="5600" dirty="0">
                <a:solidFill>
                  <a:schemeClr val="tx1">
                    <a:lumMod val="50000"/>
                    <a:lumOff val="50000"/>
                  </a:schemeClr>
                </a:solidFill>
              </a:rPr>
              <a:t>Active PIDs identified as ‘road’ through assessment by the LTSA excluded from scope during the initial build of </a:t>
            </a:r>
            <a:r>
              <a:rPr lang="en-US" sz="5600" dirty="0" err="1">
                <a:solidFill>
                  <a:schemeClr val="tx1">
                    <a:lumMod val="50000"/>
                    <a:lumOff val="50000"/>
                  </a:schemeClr>
                </a:solidFill>
              </a:rPr>
              <a:t>ParcelMap</a:t>
            </a:r>
            <a:r>
              <a:rPr lang="en-US" sz="5600" dirty="0">
                <a:solidFill>
                  <a:schemeClr val="tx1">
                    <a:lumMod val="50000"/>
                    <a:lumOff val="50000"/>
                  </a:schemeClr>
                </a:solidFill>
              </a:rPr>
              <a:t> BC.</a:t>
            </a:r>
          </a:p>
          <a:p>
            <a:pPr marL="0" indent="0">
              <a:buNone/>
            </a:pPr>
            <a:endParaRPr lang="en-US" sz="5600" b="1" dirty="0">
              <a:solidFill>
                <a:srgbClr val="8ABF1C"/>
              </a:solidFill>
            </a:endParaRPr>
          </a:p>
          <a:p>
            <a:pPr marL="0" indent="0">
              <a:buNone/>
            </a:pPr>
            <a:endParaRPr lang="en-US" sz="5600" b="1" dirty="0">
              <a:solidFill>
                <a:srgbClr val="8ABF1C"/>
              </a:solidFill>
            </a:endParaRPr>
          </a:p>
          <a:p>
            <a:pPr marL="0" indent="0">
              <a:buNone/>
            </a:pPr>
            <a:r>
              <a:rPr lang="en-US" sz="5600" b="1" dirty="0">
                <a:solidFill>
                  <a:srgbClr val="8ABF1C"/>
                </a:solidFill>
              </a:rPr>
              <a:t>Operational Update – February 2021:</a:t>
            </a:r>
          </a:p>
          <a:p>
            <a:pPr marL="0" indent="0">
              <a:buNone/>
            </a:pPr>
            <a:endParaRPr lang="en-US" sz="1350" dirty="0">
              <a:solidFill>
                <a:schemeClr val="tx1">
                  <a:lumMod val="50000"/>
                  <a:lumOff val="50000"/>
                </a:schemeClr>
              </a:solidFill>
            </a:endParaRPr>
          </a:p>
          <a:p>
            <a:pPr marL="0" indent="0">
              <a:buNone/>
            </a:pPr>
            <a:endParaRPr lang="en-US"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1EE88FEE-D4C1-4212-AFC7-FE2F17052992}"/>
              </a:ext>
            </a:extLst>
          </p:cNvPr>
          <p:cNvSpPr/>
          <p:nvPr/>
        </p:nvSpPr>
        <p:spPr>
          <a:xfrm>
            <a:off x="6209628" y="2053139"/>
            <a:ext cx="2627910" cy="334835"/>
          </a:xfrm>
          <a:prstGeom prst="rect">
            <a:avLst/>
          </a:prstGeom>
        </p:spPr>
        <p:txBody>
          <a:bodyPr wrap="square">
            <a:spAutoFit/>
          </a:bodyPr>
          <a:lstStyle/>
          <a:p>
            <a:pPr marL="128588" indent="-128588" defTabSz="685800">
              <a:buFont typeface="Arial" panose="020B0604020202020204" pitchFamily="34" charset="0"/>
              <a:buChar char="•"/>
              <a:defRPr/>
            </a:pPr>
            <a:r>
              <a:rPr lang="en-CA" sz="788" i="1" dirty="0">
                <a:solidFill>
                  <a:prstClr val="black"/>
                </a:solidFill>
                <a:latin typeface="Calibri"/>
              </a:rPr>
              <a:t>Initial Projection assumes ~33000 ‘Titled Roads’ initially.</a:t>
            </a:r>
          </a:p>
          <a:p>
            <a:pPr marL="128588" indent="-128588" defTabSz="685800">
              <a:buFont typeface="Arial" panose="020B0604020202020204" pitchFamily="34" charset="0"/>
              <a:buChar char="•"/>
              <a:defRPr/>
            </a:pPr>
            <a:r>
              <a:rPr lang="en-CA" sz="788" i="1" dirty="0">
                <a:solidFill>
                  <a:prstClr val="black"/>
                </a:solidFill>
                <a:latin typeface="Calibri"/>
              </a:rPr>
              <a:t>Estimated completion date April, 2022.</a:t>
            </a:r>
          </a:p>
        </p:txBody>
      </p:sp>
      <p:pic>
        <p:nvPicPr>
          <p:cNvPr id="8" name="Picture 7" descr="Table&#10;&#10;Description automatically generated">
            <a:extLst>
              <a:ext uri="{FF2B5EF4-FFF2-40B4-BE49-F238E27FC236}">
                <a16:creationId xmlns:a16="http://schemas.microsoft.com/office/drawing/2014/main" id="{1A738BF1-5A53-4557-9C80-8C61069335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0008" y="126574"/>
            <a:ext cx="3283655" cy="1828155"/>
          </a:xfrm>
          <a:prstGeom prst="rect">
            <a:avLst/>
          </a:prstGeom>
        </p:spPr>
      </p:pic>
      <p:graphicFrame>
        <p:nvGraphicFramePr>
          <p:cNvPr id="9" name="Chart 8" title="ParcelMap BC: Currency by Workitem Type">
            <a:extLst>
              <a:ext uri="{FF2B5EF4-FFF2-40B4-BE49-F238E27FC236}">
                <a16:creationId xmlns:a16="http://schemas.microsoft.com/office/drawing/2014/main" id="{2959EA54-5DB6-4C92-9EBD-19B4F2BF7299}"/>
              </a:ext>
            </a:extLst>
          </p:cNvPr>
          <p:cNvGraphicFramePr>
            <a:graphicFrameLocks/>
          </p:cNvGraphicFramePr>
          <p:nvPr>
            <p:extLst>
              <p:ext uri="{D42A27DB-BD31-4B8C-83A1-F6EECF244321}">
                <p14:modId xmlns:p14="http://schemas.microsoft.com/office/powerpoint/2010/main" val="946140173"/>
              </p:ext>
            </p:extLst>
          </p:nvPr>
        </p:nvGraphicFramePr>
        <p:xfrm>
          <a:off x="0" y="2459982"/>
          <a:ext cx="8481060" cy="230425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44858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B78D587-A9B1-4AC4-8EAA-0DFDCC98DAFF}"/>
              </a:ext>
            </a:extLst>
          </p:cNvPr>
          <p:cNvGraphicFramePr>
            <a:graphicFrameLocks noGrp="1"/>
          </p:cNvGraphicFramePr>
          <p:nvPr>
            <p:extLst>
              <p:ext uri="{D42A27DB-BD31-4B8C-83A1-F6EECF244321}">
                <p14:modId xmlns:p14="http://schemas.microsoft.com/office/powerpoint/2010/main" val="1102937209"/>
              </p:ext>
            </p:extLst>
          </p:nvPr>
        </p:nvGraphicFramePr>
        <p:xfrm>
          <a:off x="4899925" y="1187629"/>
          <a:ext cx="4212544" cy="1375188"/>
        </p:xfrm>
        <a:graphic>
          <a:graphicData uri="http://schemas.openxmlformats.org/drawingml/2006/table">
            <a:tbl>
              <a:tblPr/>
              <a:tblGrid>
                <a:gridCol w="2360930">
                  <a:extLst>
                    <a:ext uri="{9D8B030D-6E8A-4147-A177-3AD203B41FA5}">
                      <a16:colId xmlns:a16="http://schemas.microsoft.com/office/drawing/2014/main" val="2001463304"/>
                    </a:ext>
                  </a:extLst>
                </a:gridCol>
                <a:gridCol w="93980">
                  <a:extLst>
                    <a:ext uri="{9D8B030D-6E8A-4147-A177-3AD203B41FA5}">
                      <a16:colId xmlns:a16="http://schemas.microsoft.com/office/drawing/2014/main" val="1830119249"/>
                    </a:ext>
                  </a:extLst>
                </a:gridCol>
                <a:gridCol w="1757634">
                  <a:extLst>
                    <a:ext uri="{9D8B030D-6E8A-4147-A177-3AD203B41FA5}">
                      <a16:colId xmlns:a16="http://schemas.microsoft.com/office/drawing/2014/main" val="3276063707"/>
                    </a:ext>
                  </a:extLst>
                </a:gridCol>
              </a:tblGrid>
              <a:tr h="250630">
                <a:tc>
                  <a:txBody>
                    <a:bodyPr/>
                    <a:lstStyle/>
                    <a:p>
                      <a:pPr algn="ctr" fontAlgn="t"/>
                      <a:r>
                        <a:rPr lang="en-CA" sz="1400" b="1" i="1" dirty="0">
                          <a:solidFill>
                            <a:srgbClr val="4060AF"/>
                          </a:solidFill>
                          <a:effectLst/>
                        </a:rPr>
                        <a:t>NEW</a:t>
                      </a:r>
                      <a:r>
                        <a:rPr lang="en-CA" sz="1400" b="1" dirty="0">
                          <a:effectLst/>
                        </a:rPr>
                        <a:t> Local Governments</a:t>
                      </a:r>
                      <a:endParaRPr lang="en-CA" sz="1400" dirty="0">
                        <a:effectLst/>
                      </a:endParaRPr>
                    </a:p>
                  </a:txBody>
                  <a:tcPr marL="38080" marR="38080" marT="19040" marB="19040">
                    <a:lnL>
                      <a:noFill/>
                    </a:lnL>
                    <a:lnR>
                      <a:noFill/>
                    </a:lnR>
                    <a:lnT w="9525" cap="flat" cmpd="sng" algn="ctr">
                      <a:solidFill>
                        <a:srgbClr val="C9D4DB"/>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t"/>
                      <a:r>
                        <a:rPr lang="en-CA" sz="1400" b="1" i="1" dirty="0">
                          <a:solidFill>
                            <a:srgbClr val="4060AF"/>
                          </a:solidFill>
                          <a:effectLst/>
                        </a:rPr>
                        <a:t>NEW</a:t>
                      </a:r>
                      <a:r>
                        <a:rPr lang="en-CA" sz="1400" b="1" dirty="0">
                          <a:effectLst/>
                        </a:rPr>
                        <a:t> Other Adopters</a:t>
                      </a:r>
                      <a:endParaRPr lang="en-CA" sz="1400" dirty="0">
                        <a:effectLst/>
                      </a:endParaRPr>
                    </a:p>
                  </a:txBody>
                  <a:tcPr marL="38080" marR="38080" marT="19040" marB="19040">
                    <a:lnL>
                      <a:noFill/>
                    </a:lnL>
                    <a:lnR>
                      <a:noFill/>
                    </a:lnR>
                    <a:lnT w="9525" cap="flat" cmpd="sng" algn="ctr">
                      <a:solidFill>
                        <a:srgbClr val="C9D4DB"/>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CA"/>
                    </a:p>
                  </a:txBody>
                  <a:tcPr/>
                </a:tc>
                <a:extLst>
                  <a:ext uri="{0D108BD9-81ED-4DB2-BD59-A6C34878D82A}">
                    <a16:rowId xmlns:a16="http://schemas.microsoft.com/office/drawing/2014/main" val="2369787036"/>
                  </a:ext>
                </a:extLst>
              </a:tr>
              <a:tr h="280937">
                <a:tc gridSpan="2">
                  <a:txBody>
                    <a:bodyPr/>
                    <a:lstStyle/>
                    <a:p>
                      <a:pPr algn="ctr"/>
                      <a:r>
                        <a:rPr lang="en-US" sz="1100" i="0" dirty="0">
                          <a:solidFill>
                            <a:srgbClr val="000000"/>
                          </a:solidFill>
                          <a:effectLst/>
                          <a:latin typeface="Calibri" panose="020F0502020204030204" pitchFamily="34" charset="0"/>
                          <a:ea typeface="Calibri" panose="020F0502020204030204" pitchFamily="34" charset="0"/>
                        </a:rPr>
                        <a:t>North Coast Regional District</a:t>
                      </a:r>
                    </a:p>
                  </a:txBody>
                  <a:tcPr marL="68580" marR="68580" marT="0" marB="0" anchor="ctr">
                    <a:lnL>
                      <a:noFill/>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tc hMerge="1">
                  <a:txBody>
                    <a:bodyPr/>
                    <a:lstStyle/>
                    <a:p>
                      <a:endParaRPr lang="en-CA" sz="1100" dirty="0">
                        <a:solidFill>
                          <a:schemeClr val="tx1"/>
                        </a:solidFill>
                      </a:endParaRPr>
                    </a:p>
                  </a:txBody>
                  <a:tcPr marL="38080" marR="38080" marT="19040" marB="19040">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CA" sz="1400" i="1"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extLst>
                  <a:ext uri="{0D108BD9-81ED-4DB2-BD59-A6C34878D82A}">
                    <a16:rowId xmlns:a16="http://schemas.microsoft.com/office/drawing/2014/main" val="2394062242"/>
                  </a:ext>
                </a:extLst>
              </a:tr>
              <a:tr h="28093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i="0" dirty="0">
                          <a:solidFill>
                            <a:srgbClr val="000000"/>
                          </a:solidFill>
                          <a:effectLst/>
                          <a:latin typeface="Calibri" panose="020F0502020204030204" pitchFamily="34" charset="0"/>
                          <a:ea typeface="Calibri" panose="020F0502020204030204" pitchFamily="34" charset="0"/>
                        </a:rPr>
                        <a:t>Central Coast Regional District</a:t>
                      </a: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tc hMerge="1">
                  <a:txBody>
                    <a:bodyPr/>
                    <a:lstStyle/>
                    <a:p>
                      <a:endParaRPr lang="en-CA"/>
                    </a:p>
                  </a:txBody>
                  <a:tcPr/>
                </a:tc>
                <a:tc>
                  <a:txBody>
                    <a:bodyPr/>
                    <a:lstStyle/>
                    <a:p>
                      <a:pPr algn="ctr"/>
                      <a:endParaRPr lang="en-CA" sz="1400" i="1"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extLst>
                  <a:ext uri="{0D108BD9-81ED-4DB2-BD59-A6C34878D82A}">
                    <a16:rowId xmlns:a16="http://schemas.microsoft.com/office/drawing/2014/main" val="2140128102"/>
                  </a:ext>
                </a:extLst>
              </a:tr>
              <a:tr h="280937">
                <a:tc gridSpan="2">
                  <a:txBody>
                    <a:bodyPr/>
                    <a:lstStyle/>
                    <a:p>
                      <a:pPr algn="ctr"/>
                      <a:r>
                        <a:rPr lang="en-US" sz="1100" i="0" dirty="0">
                          <a:solidFill>
                            <a:srgbClr val="000000"/>
                          </a:solidFill>
                          <a:effectLst/>
                          <a:latin typeface="Calibri" panose="020F0502020204030204" pitchFamily="34" charset="0"/>
                          <a:ea typeface="Calibri" panose="020F0502020204030204" pitchFamily="34" charset="0"/>
                        </a:rPr>
                        <a:t>Village of Port Clements</a:t>
                      </a:r>
                      <a:endParaRPr lang="en-CA" sz="1100" i="0"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tc hMerge="1">
                  <a:txBody>
                    <a:bodyPr/>
                    <a:lstStyle/>
                    <a:p>
                      <a:endParaRPr lang="en-CA"/>
                    </a:p>
                  </a:txBody>
                  <a:tcPr/>
                </a:tc>
                <a:tc>
                  <a:txBody>
                    <a:bodyPr/>
                    <a:lstStyle/>
                    <a:p>
                      <a:pPr algn="ctr"/>
                      <a:endParaRPr lang="en-CA" sz="1400" i="1"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extLst>
                  <a:ext uri="{0D108BD9-81ED-4DB2-BD59-A6C34878D82A}">
                    <a16:rowId xmlns:a16="http://schemas.microsoft.com/office/drawing/2014/main" val="1754298090"/>
                  </a:ext>
                </a:extLst>
              </a:tr>
              <a:tr h="280937">
                <a:tc gridSpan="2">
                  <a:txBody>
                    <a:bodyPr/>
                    <a:lstStyle/>
                    <a:p>
                      <a:pPr algn="ctr"/>
                      <a:r>
                        <a:rPr lang="en-US" sz="1100" i="0" dirty="0">
                          <a:solidFill>
                            <a:srgbClr val="000000"/>
                          </a:solidFill>
                          <a:effectLst/>
                          <a:latin typeface="Calibri" panose="020F0502020204030204" pitchFamily="34" charset="0"/>
                          <a:ea typeface="Calibri" panose="020F0502020204030204" pitchFamily="34" charset="0"/>
                        </a:rPr>
                        <a:t>Village of Masset</a:t>
                      </a:r>
                      <a:endParaRPr lang="en-CA" sz="1100" i="0"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tc hMerge="1">
                  <a:txBody>
                    <a:bodyPr/>
                    <a:lstStyle/>
                    <a:p>
                      <a:endParaRPr lang="en-CA"/>
                    </a:p>
                  </a:txBody>
                  <a:tcPr/>
                </a:tc>
                <a:tc>
                  <a:txBody>
                    <a:bodyPr/>
                    <a:lstStyle/>
                    <a:p>
                      <a:pPr algn="ctr"/>
                      <a:endParaRPr lang="en-CA" sz="1400" i="1" dirty="0">
                        <a:effectLst/>
                        <a:latin typeface="Calibri" panose="020F0502020204030204" pitchFamily="34" charset="0"/>
                        <a:ea typeface="Calibri" panose="020F0502020204030204" pitchFamily="34" charset="0"/>
                      </a:endParaRPr>
                    </a:p>
                  </a:txBody>
                  <a:tcPr marL="68580" marR="68580" marT="0" marB="0" anchor="ctr">
                    <a:lnL>
                      <a:noFill/>
                    </a:lnL>
                    <a:lnR w="12700" cmpd="sng">
                      <a:noFill/>
                      <a:prstDash val="solid"/>
                    </a:lnR>
                    <a:lnT w="9525" cap="flat" cmpd="sng" algn="ctr">
                      <a:solidFill>
                        <a:srgbClr val="C9D4DB"/>
                      </a:solidFill>
                      <a:prstDash val="solid"/>
                      <a:round/>
                      <a:headEnd type="none" w="med" len="med"/>
                      <a:tailEnd type="none" w="med" len="med"/>
                    </a:lnT>
                    <a:lnB w="9525" cap="flat" cmpd="sng" algn="ctr">
                      <a:solidFill>
                        <a:srgbClr val="C9D4DB"/>
                      </a:solidFill>
                      <a:prstDash val="solid"/>
                      <a:round/>
                      <a:headEnd type="none" w="med" len="med"/>
                      <a:tailEnd type="none" w="med" len="med"/>
                    </a:lnB>
                    <a:solidFill>
                      <a:srgbClr val="FFFFFF"/>
                    </a:solidFill>
                  </a:tcPr>
                </a:tc>
                <a:extLst>
                  <a:ext uri="{0D108BD9-81ED-4DB2-BD59-A6C34878D82A}">
                    <a16:rowId xmlns:a16="http://schemas.microsoft.com/office/drawing/2014/main" val="1501466867"/>
                  </a:ext>
                </a:extLst>
              </a:tr>
            </a:tbl>
          </a:graphicData>
        </a:graphic>
      </p:graphicFrame>
      <p:pic>
        <p:nvPicPr>
          <p:cNvPr id="4" name="Picture 3">
            <a:extLst>
              <a:ext uri="{FF2B5EF4-FFF2-40B4-BE49-F238E27FC236}">
                <a16:creationId xmlns:a16="http://schemas.microsoft.com/office/drawing/2014/main" id="{D286B857-EB64-42E7-B6F8-32EAECEDA486}"/>
              </a:ext>
            </a:extLst>
          </p:cNvPr>
          <p:cNvPicPr>
            <a:picLocks noChangeAspect="1"/>
          </p:cNvPicPr>
          <p:nvPr/>
        </p:nvPicPr>
        <p:blipFill>
          <a:blip r:embed="rId3"/>
          <a:stretch>
            <a:fillRect/>
          </a:stretch>
        </p:blipFill>
        <p:spPr>
          <a:xfrm>
            <a:off x="10905" y="597553"/>
            <a:ext cx="5067626" cy="4172818"/>
          </a:xfrm>
          <a:prstGeom prst="rect">
            <a:avLst/>
          </a:prstGeom>
        </p:spPr>
      </p:pic>
      <p:sp>
        <p:nvSpPr>
          <p:cNvPr id="7" name="Title 1">
            <a:extLst>
              <a:ext uri="{FF2B5EF4-FFF2-40B4-BE49-F238E27FC236}">
                <a16:creationId xmlns:a16="http://schemas.microsoft.com/office/drawing/2014/main" id="{4EF3828A-1EB4-4EC0-8C1D-30CF96628C17}"/>
              </a:ext>
            </a:extLst>
          </p:cNvPr>
          <p:cNvSpPr>
            <a:spLocks noGrp="1"/>
          </p:cNvSpPr>
          <p:nvPr>
            <p:ph type="title"/>
          </p:nvPr>
        </p:nvSpPr>
        <p:spPr>
          <a:xfrm>
            <a:off x="107504" y="123478"/>
            <a:ext cx="8712968" cy="504056"/>
          </a:xfrm>
        </p:spPr>
        <p:txBody>
          <a:bodyPr/>
          <a:lstStyle/>
          <a:p>
            <a:r>
              <a:rPr lang="en-CA" dirty="0"/>
              <a:t>Adopter Dashboard: February 28</a:t>
            </a:r>
            <a:r>
              <a:rPr lang="en-CA" baseline="30000" dirty="0"/>
              <a:t>th</a:t>
            </a:r>
            <a:r>
              <a:rPr lang="en-CA" dirty="0"/>
              <a:t> 2021 Footprint</a:t>
            </a:r>
          </a:p>
        </p:txBody>
      </p:sp>
      <p:sp>
        <p:nvSpPr>
          <p:cNvPr id="8" name="Content Placeholder 2">
            <a:extLst>
              <a:ext uri="{FF2B5EF4-FFF2-40B4-BE49-F238E27FC236}">
                <a16:creationId xmlns:a16="http://schemas.microsoft.com/office/drawing/2014/main" id="{BF19EF7E-D129-4D91-86E3-C89C0B77BC01}"/>
              </a:ext>
            </a:extLst>
          </p:cNvPr>
          <p:cNvSpPr txBox="1">
            <a:spLocks/>
          </p:cNvSpPr>
          <p:nvPr/>
        </p:nvSpPr>
        <p:spPr>
          <a:xfrm>
            <a:off x="5220072" y="699542"/>
            <a:ext cx="3816424" cy="416079"/>
          </a:xfrm>
          <a:prstGeom prst="rect">
            <a:avLst/>
          </a:prstGeom>
        </p:spPr>
        <p:txBody>
          <a:bodyPr>
            <a:normAutofit/>
          </a:bodyPr>
          <a:lstStyle>
            <a:lvl1pPr marL="230188" indent="-230188" algn="l" defTabSz="914400" rtl="0" eaLnBrk="1" latinLnBrk="0" hangingPunct="1">
              <a:spcBef>
                <a:spcPts val="600"/>
              </a:spcBef>
              <a:spcAft>
                <a:spcPts val="600"/>
              </a:spcAft>
              <a:buFont typeface="Arial" pitchFamily="34" charset="0"/>
              <a:buChar char="•"/>
              <a:defRPr sz="2000" b="0" kern="1200">
                <a:solidFill>
                  <a:schemeClr val="tx1"/>
                </a:solidFill>
                <a:latin typeface="Tahoma" pitchFamily="34" charset="0"/>
                <a:ea typeface="Tahoma" pitchFamily="34" charset="0"/>
                <a:cs typeface="Tahoma" pitchFamily="34" charset="0"/>
              </a:defRPr>
            </a:lvl1pPr>
            <a:lvl2pPr marL="684213" indent="-227013" algn="l" defTabSz="914400" rtl="0" eaLnBrk="1" latinLnBrk="0" hangingPunct="1">
              <a:spcBef>
                <a:spcPts val="600"/>
              </a:spcBef>
              <a:spcAft>
                <a:spcPts val="600"/>
              </a:spcAft>
              <a:buFont typeface="Tahoma" panose="020B0604030504040204" pitchFamily="34" charset="0"/>
              <a:buChar char="−"/>
              <a:tabLst/>
              <a:defRPr sz="1800" b="0" kern="1200">
                <a:solidFill>
                  <a:schemeClr val="tx1"/>
                </a:solidFill>
                <a:latin typeface="Tahoma" pitchFamily="34" charset="0"/>
                <a:ea typeface="Tahoma" pitchFamily="34" charset="0"/>
                <a:cs typeface="Tahoma" pitchFamily="34" charset="0"/>
              </a:defRPr>
            </a:lvl2pPr>
            <a:lvl3pPr marL="1144588" indent="-230188" algn="l" defTabSz="914400" rtl="0" eaLnBrk="1" latinLnBrk="0" hangingPunct="1">
              <a:spcBef>
                <a:spcPts val="600"/>
              </a:spcBef>
              <a:spcAft>
                <a:spcPts val="600"/>
              </a:spcAft>
              <a:buFont typeface="Courier New" panose="02070309020205020404" pitchFamily="49" charset="0"/>
              <a:buChar char="o"/>
              <a:defRPr sz="1600" b="0" kern="1200">
                <a:solidFill>
                  <a:schemeClr val="tx1"/>
                </a:solidFill>
                <a:latin typeface="Tahoma" pitchFamily="34" charset="0"/>
                <a:ea typeface="Tahoma" pitchFamily="34" charset="0"/>
                <a:cs typeface="Tahoma" pitchFamily="34" charset="0"/>
              </a:defRPr>
            </a:lvl3pPr>
            <a:lvl4pPr marL="1525588" indent="-153988" algn="l" defTabSz="914400" rtl="0" eaLnBrk="1" latinLnBrk="0" hangingPunct="1">
              <a:spcBef>
                <a:spcPts val="600"/>
              </a:spcBef>
              <a:spcAft>
                <a:spcPts val="600"/>
              </a:spcAft>
              <a:buFont typeface="Wingdings" panose="05000000000000000000" pitchFamily="2" charset="2"/>
              <a:buChar char="§"/>
              <a:defRPr sz="1400" b="0" kern="1200">
                <a:solidFill>
                  <a:schemeClr val="tx1"/>
                </a:solidFill>
                <a:latin typeface="Tahoma" pitchFamily="34" charset="0"/>
                <a:ea typeface="Tahoma" pitchFamily="34" charset="0"/>
                <a:cs typeface="Tahoma" pitchFamily="34" charset="0"/>
              </a:defRPr>
            </a:lvl4pPr>
            <a:lvl5pPr marL="1971675" indent="-142875" algn="l" defTabSz="914400" rtl="0" eaLnBrk="1" latinLnBrk="0" hangingPunct="1">
              <a:spcBef>
                <a:spcPts val="600"/>
              </a:spcBef>
              <a:spcAft>
                <a:spcPts val="600"/>
              </a:spcAft>
              <a:buFont typeface="Wingdings" panose="05000000000000000000" pitchFamily="2" charset="2"/>
              <a:buChar char="Ø"/>
              <a:defRPr sz="1200" b="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2100" b="1" dirty="0">
                <a:solidFill>
                  <a:srgbClr val="8ABF1C"/>
                </a:solidFill>
              </a:rPr>
              <a:t>Current Adopters (78):</a:t>
            </a:r>
            <a:endParaRPr lang="en-CA" sz="2100" dirty="0">
              <a:solidFill>
                <a:srgbClr val="8ABF1C"/>
              </a:solidFill>
            </a:endParaRPr>
          </a:p>
        </p:txBody>
      </p:sp>
      <p:sp>
        <p:nvSpPr>
          <p:cNvPr id="6" name="TextBox 5">
            <a:extLst>
              <a:ext uri="{FF2B5EF4-FFF2-40B4-BE49-F238E27FC236}">
                <a16:creationId xmlns:a16="http://schemas.microsoft.com/office/drawing/2014/main" id="{D4EB0487-D93B-475D-90C0-88AB594C8A09}"/>
              </a:ext>
            </a:extLst>
          </p:cNvPr>
          <p:cNvSpPr txBox="1"/>
          <p:nvPr/>
        </p:nvSpPr>
        <p:spPr>
          <a:xfrm>
            <a:off x="107504" y="3795886"/>
            <a:ext cx="1819877" cy="830997"/>
          </a:xfrm>
          <a:prstGeom prst="rect">
            <a:avLst/>
          </a:prstGeom>
          <a:solidFill>
            <a:schemeClr val="accent3">
              <a:lumMod val="40000"/>
              <a:lumOff val="60000"/>
            </a:schemeClr>
          </a:solidFill>
          <a:ln>
            <a:solidFill>
              <a:srgbClr val="3D5DAA"/>
            </a:solidFill>
          </a:ln>
        </p:spPr>
        <p:txBody>
          <a:bodyPr wrap="square" rtlCol="0">
            <a:spAutoFit/>
          </a:bodyPr>
          <a:lstStyle/>
          <a:p>
            <a:pPr algn="ctr"/>
            <a:r>
              <a:rPr lang="en-CA" sz="2000">
                <a:solidFill>
                  <a:schemeClr val="tx1">
                    <a:lumMod val="50000"/>
                    <a:lumOff val="50000"/>
                  </a:schemeClr>
                </a:solidFill>
                <a:hlinkClick r:id="rId4"/>
              </a:rPr>
              <a:t>LIVE map</a:t>
            </a:r>
            <a:endParaRPr lang="en-CA" sz="2000">
              <a:solidFill>
                <a:schemeClr val="tx1">
                  <a:lumMod val="50000"/>
                  <a:lumOff val="50000"/>
                </a:schemeClr>
              </a:solidFill>
            </a:endParaRPr>
          </a:p>
          <a:p>
            <a:pPr algn="ctr"/>
            <a:r>
              <a:rPr lang="en-CA" sz="1400">
                <a:solidFill>
                  <a:schemeClr val="accent3">
                    <a:lumMod val="75000"/>
                  </a:schemeClr>
                </a:solidFill>
                <a:latin typeface="Tahoma" panose="020B0604030504040204" pitchFamily="34" charset="0"/>
                <a:ea typeface="Tahoma" panose="020B0604030504040204" pitchFamily="34" charset="0"/>
                <a:cs typeface="Tahoma" panose="020B0604030504040204" pitchFamily="34" charset="0"/>
              </a:rPr>
              <a:t>Green = Adopted</a:t>
            </a:r>
          </a:p>
          <a:p>
            <a:pPr algn="ctr"/>
            <a:r>
              <a:rPr lang="en-CA" sz="140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Blue = Transitioning</a:t>
            </a:r>
            <a:endParaRPr lang="en-CA" sz="200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651F583B-A855-4B9D-A641-F363F3DD9BF5}"/>
              </a:ext>
            </a:extLst>
          </p:cNvPr>
          <p:cNvSpPr txBox="1"/>
          <p:nvPr/>
        </p:nvSpPr>
        <p:spPr>
          <a:xfrm>
            <a:off x="5884931" y="3395776"/>
            <a:ext cx="2486706" cy="400110"/>
          </a:xfrm>
          <a:prstGeom prst="rect">
            <a:avLst/>
          </a:prstGeom>
          <a:solidFill>
            <a:schemeClr val="accent3">
              <a:lumMod val="40000"/>
              <a:lumOff val="60000"/>
            </a:schemeClr>
          </a:solidFill>
          <a:ln>
            <a:solidFill>
              <a:srgbClr val="3D5DAA"/>
            </a:solidFill>
          </a:ln>
        </p:spPr>
        <p:txBody>
          <a:bodyPr wrap="none" rtlCol="0">
            <a:spAutoFit/>
          </a:bodyPr>
          <a:lstStyle/>
          <a:p>
            <a:r>
              <a:rPr lang="en-CA" sz="2000">
                <a:solidFill>
                  <a:schemeClr val="tx1">
                    <a:lumMod val="50000"/>
                    <a:lumOff val="50000"/>
                  </a:schemeClr>
                </a:solidFill>
              </a:rPr>
              <a:t>Full list available </a:t>
            </a:r>
            <a:r>
              <a:rPr lang="en-CA" sz="2000">
                <a:solidFill>
                  <a:schemeClr val="tx1">
                    <a:lumMod val="50000"/>
                    <a:lumOff val="50000"/>
                  </a:schemeClr>
                </a:solidFill>
                <a:hlinkClick r:id="rId4"/>
              </a:rPr>
              <a:t>here</a:t>
            </a:r>
            <a:endParaRPr lang="en-CA" sz="20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123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pie chart&#10;&#10;Description automatically generated">
            <a:extLst>
              <a:ext uri="{FF2B5EF4-FFF2-40B4-BE49-F238E27FC236}">
                <a16:creationId xmlns:a16="http://schemas.microsoft.com/office/drawing/2014/main" id="{C49BCB44-6C8C-438C-AD3A-E2A68FFC94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7534"/>
            <a:ext cx="5007038" cy="2795025"/>
          </a:xfrm>
          <a:prstGeom prst="rect">
            <a:avLst/>
          </a:prstGeom>
        </p:spPr>
      </p:pic>
      <p:pic>
        <p:nvPicPr>
          <p:cNvPr id="11" name="Picture 10" descr="Chart, bar chart&#10;&#10;Description automatically generated">
            <a:extLst>
              <a:ext uri="{FF2B5EF4-FFF2-40B4-BE49-F238E27FC236}">
                <a16:creationId xmlns:a16="http://schemas.microsoft.com/office/drawing/2014/main" id="{EC5CEEED-8AF0-41D0-B24C-159A358147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4460" y="2555084"/>
            <a:ext cx="4036782" cy="2464938"/>
          </a:xfrm>
          <a:prstGeom prst="rect">
            <a:avLst/>
          </a:prstGeom>
        </p:spPr>
      </p:pic>
      <p:pic>
        <p:nvPicPr>
          <p:cNvPr id="3" name="Picture 2" descr="Table&#10;&#10;Description automatically generated">
            <a:extLst>
              <a:ext uri="{FF2B5EF4-FFF2-40B4-BE49-F238E27FC236}">
                <a16:creationId xmlns:a16="http://schemas.microsoft.com/office/drawing/2014/main" id="{6684B995-B7AA-49C9-BD4A-0F929FBB7F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81598" y="1174237"/>
            <a:ext cx="6562402" cy="1413041"/>
          </a:xfrm>
          <a:prstGeom prst="rect">
            <a:avLst/>
          </a:prstGeom>
        </p:spPr>
      </p:pic>
      <p:sp>
        <p:nvSpPr>
          <p:cNvPr id="7" name="Title 1">
            <a:extLst>
              <a:ext uri="{FF2B5EF4-FFF2-40B4-BE49-F238E27FC236}">
                <a16:creationId xmlns:a16="http://schemas.microsoft.com/office/drawing/2014/main" id="{F649FC27-F0DF-4A14-BA10-58DDBC545A75}"/>
              </a:ext>
            </a:extLst>
          </p:cNvPr>
          <p:cNvSpPr>
            <a:spLocks noGrp="1"/>
          </p:cNvSpPr>
          <p:nvPr>
            <p:ph type="title"/>
          </p:nvPr>
        </p:nvSpPr>
        <p:spPr>
          <a:xfrm>
            <a:off x="107503" y="123478"/>
            <a:ext cx="8840181" cy="504056"/>
          </a:xfrm>
        </p:spPr>
        <p:txBody>
          <a:bodyPr/>
          <a:lstStyle/>
          <a:p>
            <a:r>
              <a:rPr lang="en-CA" dirty="0"/>
              <a:t>Adopter Dashboard: February 28</a:t>
            </a:r>
            <a:r>
              <a:rPr lang="en-CA" baseline="30000" dirty="0"/>
              <a:t>th</a:t>
            </a:r>
            <a:r>
              <a:rPr lang="en-CA" dirty="0"/>
              <a:t> 2021 Report</a:t>
            </a:r>
          </a:p>
        </p:txBody>
      </p:sp>
      <p:sp>
        <p:nvSpPr>
          <p:cNvPr id="6" name="TextBox 5">
            <a:extLst>
              <a:ext uri="{FF2B5EF4-FFF2-40B4-BE49-F238E27FC236}">
                <a16:creationId xmlns:a16="http://schemas.microsoft.com/office/drawing/2014/main" id="{7E9C6DAF-23D4-4FBD-8E55-95ACFB7460A8}"/>
              </a:ext>
            </a:extLst>
          </p:cNvPr>
          <p:cNvSpPr txBox="1"/>
          <p:nvPr/>
        </p:nvSpPr>
        <p:spPr>
          <a:xfrm>
            <a:off x="959152" y="3596093"/>
            <a:ext cx="1906419" cy="400110"/>
          </a:xfrm>
          <a:prstGeom prst="rect">
            <a:avLst/>
          </a:prstGeom>
          <a:solidFill>
            <a:schemeClr val="accent3">
              <a:lumMod val="40000"/>
              <a:lumOff val="60000"/>
            </a:schemeClr>
          </a:solidFill>
          <a:ln>
            <a:solidFill>
              <a:srgbClr val="3D5DAA"/>
            </a:solidFill>
          </a:ln>
        </p:spPr>
        <p:txBody>
          <a:bodyPr wrap="none" rtlCol="0">
            <a:spAutoFit/>
          </a:bodyPr>
          <a:lstStyle/>
          <a:p>
            <a:r>
              <a:rPr lang="en-CA" sz="2000">
                <a:solidFill>
                  <a:schemeClr val="tx1">
                    <a:lumMod val="50000"/>
                    <a:lumOff val="50000"/>
                  </a:schemeClr>
                </a:solidFill>
              </a:rPr>
              <a:t>Full details </a:t>
            </a:r>
            <a:r>
              <a:rPr lang="en-CA" sz="2000">
                <a:solidFill>
                  <a:schemeClr val="tx1">
                    <a:lumMod val="50000"/>
                    <a:lumOff val="50000"/>
                  </a:schemeClr>
                </a:solidFill>
                <a:hlinkClick r:id="rId7"/>
              </a:rPr>
              <a:t>here</a:t>
            </a:r>
            <a:endParaRPr lang="en-CA" sz="2000" b="1">
              <a:latin typeface="Tahoma" panose="020B0604030504040204" pitchFamily="34" charset="0"/>
              <a:ea typeface="Tahoma" panose="020B0604030504040204" pitchFamily="34" charset="0"/>
              <a:cs typeface="Tahoma" panose="020B0604030504040204" pitchFamily="34" charset="0"/>
            </a:endParaRPr>
          </a:p>
        </p:txBody>
      </p:sp>
      <p:sp>
        <p:nvSpPr>
          <p:cNvPr id="13" name="Rectangle 12">
            <a:extLst>
              <a:ext uri="{FF2B5EF4-FFF2-40B4-BE49-F238E27FC236}">
                <a16:creationId xmlns:a16="http://schemas.microsoft.com/office/drawing/2014/main" id="{F1534828-5C86-416D-B1D5-BF45B0535922}"/>
              </a:ext>
            </a:extLst>
          </p:cNvPr>
          <p:cNvSpPr/>
          <p:nvPr/>
        </p:nvSpPr>
        <p:spPr>
          <a:xfrm>
            <a:off x="7667469" y="1174237"/>
            <a:ext cx="783254" cy="13975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390021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2_OFFICE THEME" val="hGnziUXl"/>
  <p:tag name="ARTICULATE_DESIGN_ID_LTSA PPT TEMPLATE" val="mg2BqS4O"/>
  <p:tag name="ARTICULATE_SLIDE_COUNT" val="1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normAutofit/>
      </a:bodyPr>
      <a:lstStyle>
        <a:defPPr>
          <a:lnSpc>
            <a:spcPct val="150000"/>
          </a:lnSpc>
          <a:defRPr sz="2000" b="1" dirty="0" smtClean="0">
            <a:solidFill>
              <a:srgbClr val="8ABF1C"/>
            </a:solidFill>
          </a:defRPr>
        </a:defPPr>
      </a:lstStyle>
    </a:txDef>
  </a:objectDefaults>
  <a:extraClrSchemeLst/>
  <a:extLst>
    <a:ext uri="{05A4C25C-085E-4340-85A3-A5531E510DB2}">
      <thm15:themeFamily xmlns:thm15="http://schemas.microsoft.com/office/thememl/2012/main" name="20180828_PMBC-AWG_Session-1 - slide deck" id="{5B264765-5033-4716-9F32-2967298D7EE1}" vid="{F1076A16-1D52-46FD-AE26-E599A1DCA289}"/>
    </a:ext>
  </a:extLst>
</a:theme>
</file>

<file path=ppt/theme/theme2.xml><?xml version="1.0" encoding="utf-8"?>
<a:theme xmlns:a="http://schemas.openxmlformats.org/drawingml/2006/main" name="20180828_PMBC-AWG_Session-1 - slide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1" dirty="0" smtClean="0">
            <a:latin typeface="Tahoma" panose="020B0604030504040204" pitchFamily="34" charset="0"/>
            <a:ea typeface="Tahoma" panose="020B0604030504040204" pitchFamily="34" charset="0"/>
            <a:cs typeface="Tahoma" panose="020B0604030504040204" pitchFamily="34" charset="0"/>
          </a:defRPr>
        </a:defPPr>
      </a:lstStyle>
    </a:txDef>
  </a:objectDefaults>
  <a:extraClrSchemeLst/>
  <a:extLst>
    <a:ext uri="{05A4C25C-085E-4340-85A3-A5531E510DB2}">
      <thm15:themeFamily xmlns:thm15="http://schemas.microsoft.com/office/thememl/2012/main" name="20180828_PMBC-AWG_Session-1 - slide deck" id="{5B264765-5033-4716-9F32-2967298D7EE1}" vid="{34DA4366-86E8-417D-B7AC-7B056C3106D9}"/>
    </a:ext>
  </a:extLst>
</a:theme>
</file>

<file path=ppt/theme/theme3.xml><?xml version="1.0" encoding="utf-8"?>
<a:theme xmlns:a="http://schemas.openxmlformats.org/drawingml/2006/main" name="1_20180828_PMBC-AWG_Session-1 - slide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1" dirty="0" smtClean="0">
            <a:latin typeface="Tahoma" panose="020B0604030504040204" pitchFamily="34" charset="0"/>
            <a:ea typeface="Tahoma" panose="020B0604030504040204" pitchFamily="34" charset="0"/>
            <a:cs typeface="Tahoma" panose="020B0604030504040204" pitchFamily="34" charset="0"/>
          </a:defRPr>
        </a:defPPr>
      </a:lstStyle>
    </a:txDef>
  </a:objectDefaults>
  <a:extraClrSchemeLst/>
  <a:extLst>
    <a:ext uri="{05A4C25C-085E-4340-85A3-A5531E510DB2}">
      <thm15:themeFamily xmlns:thm15="http://schemas.microsoft.com/office/thememl/2012/main" name="20180828_PMBC-AWG_Session-1 - slide deck" id="{5B264765-5033-4716-9F32-2967298D7EE1}" vid="{34DA4366-86E8-417D-B7AC-7B056C3106D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41151F48FA694A99E6D1F68C42FCFF" ma:contentTypeVersion="2" ma:contentTypeDescription="Create a new document." ma:contentTypeScope="" ma:versionID="1ef635812e199f4e03dd83e6f4a0103e">
  <xsd:schema xmlns:xsd="http://www.w3.org/2001/XMLSchema" xmlns:xs="http://www.w3.org/2001/XMLSchema" xmlns:p="http://schemas.microsoft.com/office/2006/metadata/properties" xmlns:ns2="ed4996eb-cd34-4726-8b4e-8277554a1a38" xmlns:ns3="98467c24-ac7d-47d0-b580-7d84df6d0a83" targetNamespace="http://schemas.microsoft.com/office/2006/metadata/properties" ma:root="true" ma:fieldsID="50f9bf29fc99f8c3eab725fff2eae2d2" ns2:_="" ns3:_="">
    <xsd:import namespace="ed4996eb-cd34-4726-8b4e-8277554a1a38"/>
    <xsd:import namespace="98467c24-ac7d-47d0-b580-7d84df6d0a83"/>
    <xsd:element name="properties">
      <xsd:complexType>
        <xsd:sequence>
          <xsd:element name="documentManagement">
            <xsd:complexType>
              <xsd:all>
                <xsd:element ref="ns2:Work_x0020_Packages"/>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996eb-cd34-4726-8b4e-8277554a1a38" elementFormDefault="qualified">
    <xsd:import namespace="http://schemas.microsoft.com/office/2006/documentManagement/types"/>
    <xsd:import namespace="http://schemas.microsoft.com/office/infopath/2007/PartnerControls"/>
    <xsd:element name="Work_x0020_Packages" ma:index="2" ma:displayName="Work Packages" ma:default="Adoption Strategy Planning" ma:format="Dropdown" ma:internalName="Work_x0020_Packages">
      <xsd:simpleType>
        <xsd:restriction base="dms:Choice">
          <xsd:enumeration value="Adoption Strategy Planning"/>
          <xsd:enumeration value="Awareness and Outreach"/>
          <xsd:enumeration value="Adoption Working Group"/>
          <xsd:enumeration value="Project Management"/>
        </xsd:restriction>
      </xsd:simpleType>
    </xsd:element>
  </xsd:schema>
  <xsd:schema xmlns:xsd="http://www.w3.org/2001/XMLSchema" xmlns:xs="http://www.w3.org/2001/XMLSchema" xmlns:dms="http://schemas.microsoft.com/office/2006/documentManagement/types" xmlns:pc="http://schemas.microsoft.com/office/infopath/2007/PartnerControls" targetNamespace="98467c24-ac7d-47d0-b580-7d84df6d0a83"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ma:index="3"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98467c24-ac7d-47d0-b580-7d84df6d0a83">QSY55M42M2QJ-377221449-58</_dlc_DocId>
    <_dlc_DocIdUrl xmlns="98467c24-ac7d-47d0-b580-7d84df6d0a83">
      <Url>https://sharenet.ltsa.ca/landsure/ParcelMapBCOperations/_layouts/DocIdRedir.aspx?ID=QSY55M42M2QJ-377221449-58</Url>
      <Description>QSY55M42M2QJ-377221449-58</Description>
    </_dlc_DocIdUrl>
    <Work_x0020_Packages xmlns="ed4996eb-cd34-4726-8b4e-8277554a1a38">Adoption Working Group</Work_x0020_Packages>
  </documentManagement>
</p:properties>
</file>

<file path=customXml/itemProps1.xml><?xml version="1.0" encoding="utf-8"?>
<ds:datastoreItem xmlns:ds="http://schemas.openxmlformats.org/officeDocument/2006/customXml" ds:itemID="{384FEC95-6009-4EF2-A78D-3F41B8F5A34E}">
  <ds:schemaRefs>
    <ds:schemaRef ds:uri="http://schemas.microsoft.com/sharepoint/v3/contenttype/forms"/>
  </ds:schemaRefs>
</ds:datastoreItem>
</file>

<file path=customXml/itemProps2.xml><?xml version="1.0" encoding="utf-8"?>
<ds:datastoreItem xmlns:ds="http://schemas.openxmlformats.org/officeDocument/2006/customXml" ds:itemID="{7337049C-9C05-4AFA-B5C9-3E4F1B467931}">
  <ds:schemaRefs>
    <ds:schemaRef ds:uri="98467c24-ac7d-47d0-b580-7d84df6d0a83"/>
    <ds:schemaRef ds:uri="ed4996eb-cd34-4726-8b4e-8277554a1a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FB8205B-3C9E-4D7E-A5AF-527C723293C7}">
  <ds:schemaRefs>
    <ds:schemaRef ds:uri="http://schemas.microsoft.com/sharepoint/events"/>
  </ds:schemaRefs>
</ds:datastoreItem>
</file>

<file path=customXml/itemProps4.xml><?xml version="1.0" encoding="utf-8"?>
<ds:datastoreItem xmlns:ds="http://schemas.openxmlformats.org/officeDocument/2006/customXml" ds:itemID="{5B6FF5A9-150F-400F-87C7-4452AD29E493}">
  <ds:schemaRefs>
    <ds:schemaRef ds:uri="http://schemas.openxmlformats.org/package/2006/metadata/core-properties"/>
    <ds:schemaRef ds:uri="http://schemas.microsoft.com/office/2006/metadata/properties"/>
    <ds:schemaRef ds:uri="98467c24-ac7d-47d0-b580-7d84df6d0a83"/>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ed4996eb-cd34-4726-8b4e-8277554a1a3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20180828_PMBC-AWG_Session-1 - slide deck</Template>
  <TotalTime>5430</TotalTime>
  <Words>1654</Words>
  <Application>Microsoft Office PowerPoint</Application>
  <PresentationFormat>On-screen Show (16:9)</PresentationFormat>
  <Paragraphs>231</Paragraphs>
  <Slides>27</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27</vt:i4>
      </vt:variant>
    </vt:vector>
  </HeadingPairs>
  <TitlesOfParts>
    <vt:vector size="35" baseType="lpstr">
      <vt:lpstr>Arial</vt:lpstr>
      <vt:lpstr>Calibri</vt:lpstr>
      <vt:lpstr>Courier New</vt:lpstr>
      <vt:lpstr>Tahoma</vt:lpstr>
      <vt:lpstr>Wingdings</vt:lpstr>
      <vt:lpstr>2_Office Theme</vt:lpstr>
      <vt:lpstr>20180828_PMBC-AWG_Session-1 - slide deck</vt:lpstr>
      <vt:lpstr>1_20180828_PMBC-AWG_Session-1 - slide deck</vt:lpstr>
      <vt:lpstr>PowerPoint Presentation</vt:lpstr>
      <vt:lpstr>Agenda</vt:lpstr>
      <vt:lpstr>AWG Housekeeping</vt:lpstr>
      <vt:lpstr>ParcelMap BC Ops: February 2021 Stats</vt:lpstr>
      <vt:lpstr>ParcelMap BC Ops: Latest Stats</vt:lpstr>
      <vt:lpstr>ParcelMapBC: Tier 2 Customer Support – February 2021</vt:lpstr>
      <vt:lpstr>Active Road Parcels Project</vt:lpstr>
      <vt:lpstr>Adopter Dashboard: February 28th 2021 Footprint</vt:lpstr>
      <vt:lpstr>Adopter Dashboard: February 28th 2021 Report</vt:lpstr>
      <vt:lpstr>ICI Society Operations Update</vt:lpstr>
      <vt:lpstr>Follow-Up Survey: ParcelMap BC Deep Dive Community Workshop</vt:lpstr>
      <vt:lpstr>Questions on the survey</vt:lpstr>
      <vt:lpstr>Respondents by Adopter Group</vt:lpstr>
      <vt:lpstr>Q2a. Did the workshop meet your expectations?</vt:lpstr>
      <vt:lpstr>Q2b. Reasons for the workshop rating</vt:lpstr>
      <vt:lpstr>Q3a. Where does your organization fall in terms of ParcelMap BC adoption?</vt:lpstr>
      <vt:lpstr>Q3b. Comments on ParcelMap BC Transition State</vt:lpstr>
      <vt:lpstr>Q4a. Which topic did you find the most useful?</vt:lpstr>
      <vt:lpstr>Q4b. Was there a specific topic that stood out? </vt:lpstr>
      <vt:lpstr>Q5. Is there a topic that needs a further workshop?</vt:lpstr>
      <vt:lpstr>Q6. What topics would you like addressed in future workshops that were not covered in this workshop? </vt:lpstr>
      <vt:lpstr>Adopter Issues Log: Status &amp; AWG Priorities Review</vt:lpstr>
      <vt:lpstr>Implementation Partners:</vt:lpstr>
      <vt:lpstr>ParcelMap BC Adopter Resources Update:</vt:lpstr>
      <vt:lpstr>ParcelMap BC Adopter Resources Update:</vt:lpstr>
      <vt:lpstr>Future Workshops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PMBC AWG Workshop No1 19Sep18</dc:title>
  <dc:creator>Brian Greening</dc:creator>
  <cp:lastModifiedBy>Greening, Brian</cp:lastModifiedBy>
  <cp:revision>3</cp:revision>
  <cp:lastPrinted>2018-09-18T23:12:34Z</cp:lastPrinted>
  <dcterms:created xsi:type="dcterms:W3CDTF">2018-09-16T21:11:07Z</dcterms:created>
  <dcterms:modified xsi:type="dcterms:W3CDTF">2021-03-17T19:09:48Z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0x0101002E41151F48FA694A99E6D1F68C42FCFF</vt:lpwstr>
  </property>
  <property fmtid="{D5CDD505-2E9C-101B-9397-08002B2CF9AE}" pid="3" name="_dlc_DocIdItemGuid">
    <vt:lpwstr>ff466991-9aa0-4bce-b406-69a0af508b9d</vt:lpwstr>
  </property>
  <property fmtid="{D5CDD505-2E9C-101B-9397-08002B2CF9AE}" pid="4" name="_dlc_policyId">
    <vt:lpwstr/>
  </property>
  <property fmtid="{D5CDD505-2E9C-101B-9397-08002B2CF9AE}" pid="5" name="ItemRetentionFormula">
    <vt:lpwstr/>
  </property>
  <property fmtid="{D5CDD505-2E9C-101B-9397-08002B2CF9AE}" pid="6" name="ArticulateGUID">
    <vt:lpwstr>2FD9EB60-2DD5-43E0-900A-440D5A66A4EB</vt:lpwstr>
  </property>
  <property fmtid="{D5CDD505-2E9C-101B-9397-08002B2CF9AE}" pid="7" name="ArticulatePath">
    <vt:lpwstr>PMBC-AWG-template</vt:lpwstr>
  </property>
</Properties>
</file>